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922bd11fb34768" /><Relationship Type="http://schemas.openxmlformats.org/officeDocument/2006/relationships/extended-properties" Target="/docProps/app.xml" Id="R31d96b53a6cc4d45" /><Relationship Type="http://schemas.openxmlformats.org/officeDocument/2006/relationships/officeDocument" Target="/ppt/presentation.xml" Id="R76f72fc8f6844e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42ac967e8744ad4"/>
  </p:sldMasterIdLst>
  <p:notesMasterIdLst>
    <p:notesMasterId xmlns:r="http://schemas.openxmlformats.org/officeDocument/2006/relationships" r:id="R5cecebb844dd4dc1"/>
  </p:notesMasterIdLst>
  <p:sldIdLst>
    <p:sldId xmlns:r="http://schemas.openxmlformats.org/officeDocument/2006/relationships" id="256" r:id="R4217bd1b57684519"/>
    <p:sldId xmlns:r="http://schemas.openxmlformats.org/officeDocument/2006/relationships" id="257" r:id="R3dcbb8185a6249de"/>
    <p:sldId xmlns:r="http://schemas.openxmlformats.org/officeDocument/2006/relationships" id="258" r:id="Rd4e3804c162c4563"/>
    <p:sldId xmlns:r="http://schemas.openxmlformats.org/officeDocument/2006/relationships" id="259" r:id="R47e208269f8143e0"/>
    <p:sldId xmlns:r="http://schemas.openxmlformats.org/officeDocument/2006/relationships" id="260" r:id="R38dd8fc735b34083"/>
    <p:sldId xmlns:r="http://schemas.openxmlformats.org/officeDocument/2006/relationships" id="261" r:id="Ra208e06e67724a4c"/>
    <p:sldId xmlns:r="http://schemas.openxmlformats.org/officeDocument/2006/relationships" id="262" r:id="Rcc834e666dd9434b"/>
    <p:sldId xmlns:r="http://schemas.openxmlformats.org/officeDocument/2006/relationships" id="263" r:id="R24a06c4cd62c4250"/>
    <p:sldId xmlns:r="http://schemas.openxmlformats.org/officeDocument/2006/relationships" id="264" r:id="R0f817fc98de543fd"/>
    <p:sldId xmlns:r="http://schemas.openxmlformats.org/officeDocument/2006/relationships" id="265" r:id="Rf25c2f2d14d44b3a"/>
    <p:sldId xmlns:r="http://schemas.openxmlformats.org/officeDocument/2006/relationships" id="266" r:id="R9b7cb536ec9a4231"/>
    <p:sldId xmlns:r="http://schemas.openxmlformats.org/officeDocument/2006/relationships" id="267" r:id="R814797402ce34d4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3d33aa31acb4f59" /><Relationship Type="http://schemas.openxmlformats.org/officeDocument/2006/relationships/slideMaster" Target="/ppt/slideMasters/slideMaster1.xml" Id="R442ac967e8744ad4" /><Relationship Type="http://schemas.openxmlformats.org/officeDocument/2006/relationships/notesMaster" Target="/ppt/notesMasters/notesMaster1.xml" Id="R5cecebb844dd4dc1" /><Relationship Type="http://schemas.openxmlformats.org/officeDocument/2006/relationships/presProps" Target="/ppt/presProps.xml" Id="Re6c64072387145f9" /><Relationship Type="http://schemas.openxmlformats.org/officeDocument/2006/relationships/tableStyles" Target="/ppt/tableStyles.xml" Id="R1e945a643f744c93" /><Relationship Type="http://schemas.openxmlformats.org/officeDocument/2006/relationships/slide" Target="/ppt/slides/slide1.xml" Id="R4217bd1b57684519" /><Relationship Type="http://schemas.openxmlformats.org/officeDocument/2006/relationships/slide" Target="/ppt/slides/slide2.xml" Id="R3dcbb8185a6249de" /><Relationship Type="http://schemas.openxmlformats.org/officeDocument/2006/relationships/slide" Target="/ppt/slides/slide3.xml" Id="Rd4e3804c162c4563" /><Relationship Type="http://schemas.openxmlformats.org/officeDocument/2006/relationships/slide" Target="/ppt/slides/slide4.xml" Id="R47e208269f8143e0" /><Relationship Type="http://schemas.openxmlformats.org/officeDocument/2006/relationships/slide" Target="/ppt/slides/slide5.xml" Id="R38dd8fc735b34083" /><Relationship Type="http://schemas.openxmlformats.org/officeDocument/2006/relationships/slide" Target="/ppt/slides/slide6.xml" Id="Ra208e06e67724a4c" /><Relationship Type="http://schemas.openxmlformats.org/officeDocument/2006/relationships/slide" Target="/ppt/slides/slide7.xml" Id="Rcc834e666dd9434b" /><Relationship Type="http://schemas.openxmlformats.org/officeDocument/2006/relationships/slide" Target="/ppt/slides/slide8.xml" Id="R24a06c4cd62c4250" /><Relationship Type="http://schemas.openxmlformats.org/officeDocument/2006/relationships/slide" Target="/ppt/slides/slide9.xml" Id="R0f817fc98de543fd" /><Relationship Type="http://schemas.openxmlformats.org/officeDocument/2006/relationships/slide" Target="/ppt/slides/slide10.xml" Id="Rf25c2f2d14d44b3a" /><Relationship Type="http://schemas.openxmlformats.org/officeDocument/2006/relationships/slide" Target="/ppt/slides/slide11.xml" Id="R9b7cb536ec9a4231" /><Relationship Type="http://schemas.openxmlformats.org/officeDocument/2006/relationships/slide" Target="/ppt/slides/slide12.xml" Id="R814797402ce34d4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b099678ac154f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83cd8c806743e5" /><Relationship Type="http://schemas.openxmlformats.org/officeDocument/2006/relationships/notesMaster" Target="/ppt/notesMasters/notesMaster1.xml" Id="Rffe0b38274bd4b0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a459ecc15c74122" /><Relationship Type="http://schemas.openxmlformats.org/officeDocument/2006/relationships/notesMaster" Target="/ppt/notesMasters/notesMaster1.xml" Id="R83e8bfb870c94bf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4fb967f2f04a90" /><Relationship Type="http://schemas.openxmlformats.org/officeDocument/2006/relationships/notesMaster" Target="/ppt/notesMasters/notesMaster1.xml" Id="R7186285101334d5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52d066f66614945" /><Relationship Type="http://schemas.openxmlformats.org/officeDocument/2006/relationships/notesMaster" Target="/ppt/notesMasters/notesMaster1.xml" Id="R9cdb15cfa11c45e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7e8cc1dc344f13" /><Relationship Type="http://schemas.openxmlformats.org/officeDocument/2006/relationships/notesMaster" Target="/ppt/notesMasters/notesMaster1.xml" Id="R357c958d06ec45f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3e01ba1c2474ce1" /><Relationship Type="http://schemas.openxmlformats.org/officeDocument/2006/relationships/notesMaster" Target="/ppt/notesMasters/notesMaster1.xml" Id="Reefdb1195c8d460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16aa1f2da424707" /><Relationship Type="http://schemas.openxmlformats.org/officeDocument/2006/relationships/notesMaster" Target="/ppt/notesMasters/notesMaster1.xml" Id="R848e6b11d4704c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630ca0487254fc6" /><Relationship Type="http://schemas.openxmlformats.org/officeDocument/2006/relationships/notesMaster" Target="/ppt/notesMasters/notesMaster1.xml" Id="R89147dafa44744b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0802d9b318f482e" /><Relationship Type="http://schemas.openxmlformats.org/officeDocument/2006/relationships/notesMaster" Target="/ppt/notesMasters/notesMaster1.xml" Id="R0fe53dd37b70449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f3476336f7241aa" /><Relationship Type="http://schemas.openxmlformats.org/officeDocument/2006/relationships/notesMaster" Target="/ppt/notesMasters/notesMaster1.xml" Id="R3bb162196482401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9a86a1d974947c2" /><Relationship Type="http://schemas.openxmlformats.org/officeDocument/2006/relationships/notesMaster" Target="/ppt/notesMasters/notesMaster1.xml" Id="R0f41332eb770426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35be50698474d40" /><Relationship Type="http://schemas.openxmlformats.org/officeDocument/2006/relationships/notesMaster" Target="/ppt/notesMasters/notesMaster1.xml" Id="Rcd70aa5ce6e849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Mācību mērķis: veidot prasmi strukturēt lielu dokumentu, lietojot lappušu elementus, stilus, satura rādītāju un sekcijas.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Avots: Datorica, 9. klase, 5. stunda — Liela dokumenta strukturēšana un formatēšana; mācību materiāls, kas pievienots NotebookLM bloknotam.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Dokumenta struktūra ir noderīga, ja teksts ir garš un tajā ir vairākas nodaļas.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Avots: Datorica, 9. klase, 5. stunda — Liela dokumenta strukturēšana un formatēšana; mācību materiāls, kas pievienots NotebookLM bloknotam.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Galvene un kājene atkārtojas vairākās lappusēs. Lappuses numurus veido automātiski, nevis raksta katrā lapā atsevišķi.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Avots: Datorica, 9. klase, 5. stunda — Liela dokumenta strukturēšana un formatēšana; mācību materiāls, kas pievienots NotebookLM bloknotam.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Lappuses pārtraukumu ievieto pirms nodaļas virsraksta. Ja tas jāatrod, ieslēdz neredzamo formatēšanas zīmju attēlošanu.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Avots: Datorica, 9. klase, 5. stunda — Liela dokumenta strukturēšana un formatēšana; mācību materiāls, kas pievienots NotebookLM bloknotam.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Virsrakstu stilus izvēlas teksta redaktorā. Ja vēlāk maina stila izskatu, mainās arī visi tā paša līmeņa virsraksti.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Avots: Datorica, 9. klase, 5. stunda — Liela dokumenta strukturēšana un formatēšana; mācību materiāls, kas pievienots NotebookLM bloknotam.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Ja virsraksts nav formatēts ar atbilstošu stilu, automātiskajā satura rādītājā tas var neparādīties.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Avots: Datorica, 9. klase, 5. stunda — Liela dokumenta strukturēšana un formatēšana; mācību materiāls, kas pievienots NotebookLM bloknotam.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Sekcijas ir noderīgas, ja dažādām dokumenta daļām vajadzīgs atšķirīgs izkārtojums.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Avots: Datorica, 9. klase, 5. stunda — Liela dokumenta strukturēšana un formatēšana; mācību materiāls, kas pievienots NotebookLM bloknotam.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Lappuses numuru ievieto ar redaktora automātisko numerācijas komandu. Manuāli ievadīts numurs pēc izmaiņām kļūs nepareizs.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Avots: Datorica, 9. klase, 5. stunda — Liela dokumenta strukturēšana un formatēšana; mācību materiāls, kas pievienots NotebookLM bloknotam.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Lappuses iestatījumus var mainīt visam dokumentam vai atsevišķai sekcijai.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Avots: Datorica, 9. klase, 5. stunda — Liela dokumenta strukturēšana un formatēšana; mācību materiāls, kas pievienots NotebookLM bloknotam.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Vispirms strukturē saturu, pēc tam veido automātiskos elementus un beigās pārbauda rezultātu.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Avots: Datorica, 9. klase, 5. stunda — Liela dokumenta strukturēšana un formatēšana; mācību materiāls, kas pievienots NotebookLM bloknotam.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Automātiskie rīki samazina kļūdas, ja dokumenta saturs vēlāk mainās.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Avots: Datorica, 9. klase, 5. stunda — Liela dokumenta strukturēšana un formatēšana; mācību materiāls, kas pievienots NotebookLM bloknotam.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Pārrunā atbildes pārī. Pamato, kāpēc izvēlētais rīks ir piemērots katrai situācijai.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Avots: Datorica, 9. klase, 5. stunda — Liela dokumenta strukturēšana un formatēšana; mācību materiāls, kas pievienots NotebookLM bloknotam.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bfe8d2531d46b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bb12c4490a94114" /><Relationship Type="http://schemas.openxmlformats.org/officeDocument/2006/relationships/slideLayout" Target="/ppt/slideLayouts/slideLayout1.xml" Id="R9fb413350e12430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fb413350e12430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05f8974f9a412a" /><Relationship Type="http://schemas.openxmlformats.org/officeDocument/2006/relationships/notesSlide" Target="/ppt/notesSlides/notesSlide1.xml" Id="R5e8be0ad3b8d48f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0697b04f24d37" /><Relationship Type="http://schemas.openxmlformats.org/officeDocument/2006/relationships/notesSlide" Target="/ppt/notesSlides/notesSlide2.xml" Id="R8b8772f04cf5471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5e57aaae004090" /><Relationship Type="http://schemas.openxmlformats.org/officeDocument/2006/relationships/notesSlide" Target="/ppt/notesSlides/notesSlide3.xml" Id="R05f5ad86cd454f3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5ebdf6dbe44fd5" /><Relationship Type="http://schemas.openxmlformats.org/officeDocument/2006/relationships/notesSlide" Target="/ppt/notesSlides/notesSlide4.xml" Id="Raa3183d8d9034d5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07ddf6df264958" /><Relationship Type="http://schemas.openxmlformats.org/officeDocument/2006/relationships/notesSlide" Target="/ppt/notesSlides/notesSlide5.xml" Id="Rbc87dec48379465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769cfae0434056" /><Relationship Type="http://schemas.openxmlformats.org/officeDocument/2006/relationships/notesSlide" Target="/ppt/notesSlides/notesSlide6.xml" Id="Ra881e125a0204c4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6c05f1d7ac435e" /><Relationship Type="http://schemas.openxmlformats.org/officeDocument/2006/relationships/notesSlide" Target="/ppt/notesSlides/notesSlide7.xml" Id="R776b5c95f9c04d2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9ef26035904cea" /><Relationship Type="http://schemas.openxmlformats.org/officeDocument/2006/relationships/notesSlide" Target="/ppt/notesSlides/notesSlide8.xml" Id="Rb3d8fac2f41a44b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768d07f4fd41cd" /><Relationship Type="http://schemas.openxmlformats.org/officeDocument/2006/relationships/notesSlide" Target="/ppt/notesSlides/notesSlide9.xml" Id="R7dea744d82404c9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33f14712064106" /><Relationship Type="http://schemas.openxmlformats.org/officeDocument/2006/relationships/notesSlide" Target="/ppt/notesSlides/notesSlide10.xml" Id="R08a3966cf7ea46d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c18c0323a74698" /><Relationship Type="http://schemas.openxmlformats.org/officeDocument/2006/relationships/notesSlide" Target="/ppt/notesSlides/notesSlide11.xml" Id="R7c7877eca8944e9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feeacf91264a44" /><Relationship Type="http://schemas.openxmlformats.org/officeDocument/2006/relationships/notesSlide" Target="/ppt/notesSlides/notesSlide12.xml" Id="R23a96d870be1483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1F6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65AF1B-04F3-4A3B-8F8B-23D42CB2B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19250"/>
            <a:ext cx="10287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Liela dokumenta</a:t>
            </a:r>
          </a:p>
          <a:p xmlns:a="http://schemas.openxmlformats.org/drawingml/2006/main">
            <a:pPr>
              <a:defRPr sz="4350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strukturēšana un formatēšana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5DB3DA-5022-4500-AE08-687AD84D5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9052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>
                <a:solidFill>
                  <a:srgbClr val="61738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>
                <a:solidFill>
                  <a:srgbClr val="617383"/>
                </a:solidFill>
                <a:latin typeface="Helvetica Neue"/>
                <a:ea typeface="Helvetica Neue"/>
                <a:cs typeface="Helvetica Neue"/>
              </a:rPr>
              <a:t>9. klase · 5. stunda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03B5C4-3023-4CF0-B44D-A44A2A40C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9055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1738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617383"/>
                </a:solidFill>
                <a:latin typeface="Helvetica Neue"/>
                <a:ea typeface="Helvetica Neue"/>
                <a:cs typeface="Helvetica Neue"/>
              </a:rPr>
              <a:t>Mācību materiāls</a:t>
            </a:r>
          </a:p>
        </p:txBody>
      </p:sp>
    </p:spTree>
    <p:extLst>
      <p:ext uri="{BB962C8B-B14F-4D97-AF65-F5344CB8AC3E}">
        <p14:creationId xmlns:p14="http://schemas.microsoft.com/office/powerpoint/2010/main" val="12788876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C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390EFC-5078-4558-BADE-CFE3F6B25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Kāpēc dokumentu strukturēt?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7B00BD-892E-4CB9-ABE4-FFEEFCF2A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57350"/>
            <a:ext cx="104394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Skaidra struktūra palīdz ātri atrast vajadzīgo nodaļu.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Vienoti stili padara dokumentu vieglāk lasāmu.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Automātisks satura rādītājs palīdz pārvietoties pa darbu.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Lappušu un sekciju pārtraukumi saglabā kārtību arī pēc labojumiem.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6E31F6-BAC6-4772-835E-50C15B2A5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rPr>
              <a:t>2 / 12</a:t>
            </a:r>
          </a:p>
        </p:txBody>
      </p:sp>
    </p:spTree>
    <p:extLst>
      <p:ext uri="{BB962C8B-B14F-4D97-AF65-F5344CB8AC3E}">
        <p14:creationId xmlns:p14="http://schemas.microsoft.com/office/powerpoint/2010/main" val="15154701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C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D16BD5-C8E8-4455-9B31-8F1896AC4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Lappuses elementi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E6B6A0-034A-4FC1-B5C3-3D7FA21FD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57350"/>
            <a:ext cx="104394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Pamattekstā atrodas galvenā informācija.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Galvenē var ievietot dokumenta nosaukumu vai nodaļu.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Kājenē bieži ievieto lappuses numuru vai īsu piezīmi.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Lappuses pārtraukums sāk jaunu lapu noteiktā vietā.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0CBD65-C986-412D-AA44-B300FB44C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rPr>
              <a:t>3 / 12</a:t>
            </a:r>
          </a:p>
        </p:txBody>
      </p:sp>
    </p:spTree>
    <p:extLst>
      <p:ext uri="{BB962C8B-B14F-4D97-AF65-F5344CB8AC3E}">
        <p14:creationId xmlns:p14="http://schemas.microsoft.com/office/powerpoint/2010/main" val="17431234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C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4C6DA3-23D4-45CB-8F16-DC30B8FEF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Jauna nodaļa: lappuses pārtraukums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B3767E-A42B-428B-9B92-71DA6102D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57350"/>
            <a:ext cx="104394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Daudzi Enter taustiņa spiedieni rada tukšas rindas.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Pēc teksta labošanas tukšās rindas var pārbīdīt saturu.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Lappuses pārtraukums sāk nākamo nodaļu jaunā lapā.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Ja nodaļa pārvietojas, pārtraukums paliek pie tās.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320037-9FC8-4C07-B0A8-A55BF33F5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rPr>
              <a:t>4 / 12</a:t>
            </a:r>
          </a:p>
        </p:txBody>
      </p:sp>
    </p:spTree>
    <p:extLst>
      <p:ext uri="{BB962C8B-B14F-4D97-AF65-F5344CB8AC3E}">
        <p14:creationId xmlns:p14="http://schemas.microsoft.com/office/powerpoint/2010/main" val="8861012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C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B92424-C9EF-4036-851B-E26444749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Virsrakstu stili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7424CB-9099-41C9-B026-F23409C9F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57350"/>
            <a:ext cx="104394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Galvenajām nodaļām lieto Virsraksts 1.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Apakšnodaļām lieto Virsraksts 2 vai nākamo līmeni.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Pamattekstam lieto parasto teksta stilu.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Stils saglabā vienotu noformējumu un veido dokumenta hierarhiju.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F7742F-14CA-4BCA-BF21-4E1FB0E5D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rPr>
              <a:t>5 / 12</a:t>
            </a:r>
          </a:p>
        </p:txBody>
      </p:sp>
    </p:spTree>
    <p:extLst>
      <p:ext uri="{BB962C8B-B14F-4D97-AF65-F5344CB8AC3E}">
        <p14:creationId xmlns:p14="http://schemas.microsoft.com/office/powerpoint/2010/main" val="16787073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C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0749BF-3F57-409A-AFB8-A3F7F8D5E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Automātiskais satura rādītājs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AC1651-9B7C-4D04-9CBD-9579598E6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57350"/>
            <a:ext cx="104394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Vispirms dokumenta virsrakstiem piešķir virsrakstu stilus.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Satura rādītāju ievieto dokumenta sākumā.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Redaktors nolasa virsrakstu līmeņus un izveido ierakstus.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Pēc labojumiem satura rādītāju atjaunina.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26FFC9-6729-4C29-B1DD-7F316C5D9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rPr>
              <a:t>6 / 12</a:t>
            </a:r>
          </a:p>
        </p:txBody>
      </p:sp>
    </p:spTree>
    <p:extLst>
      <p:ext uri="{BB962C8B-B14F-4D97-AF65-F5344CB8AC3E}">
        <p14:creationId xmlns:p14="http://schemas.microsoft.com/office/powerpoint/2010/main" val="9721663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C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850C80-7FA4-4F98-9D86-727881601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Sekcijas un atšķirīgs izkārtojums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4781B3-F72F-40BA-B965-60929A605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57350"/>
            <a:ext cx="104394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Sekcija ļauj mainīt lappuses iestatījumus tikai noteiktai dokumenta daļai.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Piemērs: viena lapa ar platu tabulu ir ainavorientācijā.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Citas dokumenta lapas var palikt portretorientācijā.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Pēc sekcijas pārtraukuma pārbaudi galvenes, kājenes un numerāciju.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B181FA-2B60-42EC-88F1-13055C292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rPr>
              <a:t>7 / 12</a:t>
            </a:r>
          </a:p>
        </p:txBody>
      </p:sp>
    </p:spTree>
    <p:extLst>
      <p:ext uri="{BB962C8B-B14F-4D97-AF65-F5344CB8AC3E}">
        <p14:creationId xmlns:p14="http://schemas.microsoft.com/office/powerpoint/2010/main" val="12050368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C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1904BF-338C-4C91-9A76-A69DCCDEB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Galvene, kājene un lappušu numuri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D9EC29-EAF8-4E12-8D9F-FBC668701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57350"/>
            <a:ext cx="104394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Galvenē ievieto īsu atkārtotu informāciju, piemēram, darba nosaukumu.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Kājenē var ievietot lappuses numuru.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Automātiskā numerācija pielāgojas, ja lappuses tiek pievienotas vai dzēstas.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Dažādām sekcijām pārbaudi, vai galvene un kājene ir sasaistītas.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BB01BB-808F-46ED-AAB5-6E238725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rPr>
              <a:t>8 / 12</a:t>
            </a:r>
          </a:p>
        </p:txBody>
      </p:sp>
    </p:spTree>
    <p:extLst>
      <p:ext uri="{BB962C8B-B14F-4D97-AF65-F5344CB8AC3E}">
        <p14:creationId xmlns:p14="http://schemas.microsoft.com/office/powerpoint/2010/main" val="114446680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C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2282E3-4448-4975-8F42-30BDFDEF3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Lappuses iestatījumi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E72F46-5975-4DBD-868B-2113963C8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57350"/>
            <a:ext cx="104394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Izvēlies papīra izmēru un piemales.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Portretorientācija der lielākajai daļai teksta.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Ainavorientācija palīdz ievietot platu tabulu vai attēlu.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Pirms drukāšanas pārbaudi priekšskatījumu un lappušu secību.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5446F6-9E80-4482-B28D-7E8E92583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rPr>
              <a:t>9 / 12</a:t>
            </a:r>
          </a:p>
        </p:txBody>
      </p:sp>
    </p:spTree>
    <p:extLst>
      <p:ext uri="{BB962C8B-B14F-4D97-AF65-F5344CB8AC3E}">
        <p14:creationId xmlns:p14="http://schemas.microsoft.com/office/powerpoint/2010/main" val="4689224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C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F75E3E-C86F-433C-8466-A418927A2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Liela dokumenta veidošanas secība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01AB35-994B-4DE9-8C3E-3175D3A2F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57350"/>
            <a:ext cx="104394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Sākumā izveido nodaļas un sakārto saturu.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Pēc tam piešķir virsrakstiem atbilstošus stilus.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Tālāk ievieto lappušu un sekciju pārtraukumus.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Pievieno galveni, kājeni, numerāciju un satura rādītāju.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Beigās pārbaudi izkārtojumu un atjaunini satura rādītāju.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D557FA-261C-465C-91A8-16636CFF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27313935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C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C7135B-64B5-4DC8-B17B-A2379180F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Bieža kļūda? Izvēlies atbilstošu rīku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5CF6A8-C665-4FD9-A7B2-F692891A8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57350"/>
            <a:ext cx="104394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Tukšas rindas starp nodaļām → lappuses pārtraukums.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Katrs virsraksts noformēts citādi → virsrakstu stili.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Satura rādītājs ar roku → automātiska satura rādītāja izveide.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Lappuses numurs ierakstīts tekstā → automātiska numerācija.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95DEF7-F115-4190-A420-524293D7E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61273507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C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0E2221-49CB-476A-BC61-F4F7E0D91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Pašpārbaude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CEF3F6-746D-4BA7-AD78-336DA755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57350"/>
            <a:ext cx="104394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Ar ko lappuses pārtraukums atšķiras no vairākām tukšām rindām?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Kādi stili vajadzīgi, lai izveidotu automātisku satura rādītāju?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Kad dokumentā ir noderīgi ievietot sekcijas pārtraukumu?</a:t>
            </a:r>
          </a:p>
          <a:p xmlns:a="http://schemas.openxmlformats.org/drawingml/2006/main">
            <a:pPr marL="304800" indent="-152400">
              <a:spcAft>
                <a:spcPts val="1500"/>
              </a:spcAft>
              <a:buChar char="•"/>
              <a:def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253746"/>
                </a:solidFill>
                <a:latin typeface="Helvetica Neue"/>
                <a:ea typeface="Helvetica Neue"/>
                <a:cs typeface="Helvetica Neue"/>
              </a:rPr>
              <a:t>Ko pārbaudi pirms dokumenta drukāšanas vai iesniegšanas?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FAF8E2-E97C-43D0-A6F3-E9651A42D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>
                <a:solidFill>
                  <a:srgbClr val="617383"/>
                </a:solidFill>
                <a:latin typeface="Helvetica Neue"/>
                <a:ea typeface="Helvetica Neue"/>
                <a:cs typeface="Helvetica Neue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10941242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2026-09-27T17:02:35.1630000Z</dcterms:created>
  <dcterms:modified xsi:type="dcterms:W3CDTF">2026-09-27T17:02:35.1630000Z</dcterms:modified>
</coreProperties>
</file>