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84"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LONA BLOKA" initials="I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83871" autoAdjust="0"/>
  </p:normalViewPr>
  <p:slideViewPr>
    <p:cSldViewPr>
      <p:cViewPr varScale="1">
        <p:scale>
          <a:sx n="97" d="100"/>
          <a:sy n="97" d="100"/>
        </p:scale>
        <p:origin x="210"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80" d="100"/>
          <a:sy n="80" d="100"/>
        </p:scale>
        <p:origin x="-3018" y="3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32BA9B-2E9F-4C05-824E-D3A8EAA2ED78}" type="doc">
      <dgm:prSet loTypeId="urn:microsoft.com/office/officeart/2005/8/layout/hierarchy1" loCatId="hierarchy" qsTypeId="urn:microsoft.com/office/officeart/2005/8/quickstyle/simple1" qsCatId="simple" csTypeId="urn:microsoft.com/office/officeart/2005/8/colors/accent2_1" csCatId="accent2" phldr="1"/>
      <dgm:spPr/>
      <dgm:t>
        <a:bodyPr/>
        <a:lstStyle/>
        <a:p>
          <a:endParaRPr lang="lv-LV"/>
        </a:p>
      </dgm:t>
    </dgm:pt>
    <dgm:pt modelId="{887BE0E1-659E-4A5D-A14B-3F486D0F235A}">
      <dgm:prSet phldrT="[Teksts]"/>
      <dgm:spPr/>
      <dgm:t>
        <a:bodyPr/>
        <a:lstStyle/>
        <a:p>
          <a:r>
            <a:rPr lang="lv-LV" dirty="0" smtClean="0"/>
            <a:t>Programmatūra</a:t>
          </a:r>
          <a:endParaRPr lang="lv-LV" dirty="0"/>
        </a:p>
      </dgm:t>
    </dgm:pt>
    <dgm:pt modelId="{FA1C5F64-CFE8-40C1-8FFB-A94757A89FF4}" type="parTrans" cxnId="{3ED4CE23-C520-4AB4-88FB-50CAE002B581}">
      <dgm:prSet/>
      <dgm:spPr/>
      <dgm:t>
        <a:bodyPr/>
        <a:lstStyle/>
        <a:p>
          <a:endParaRPr lang="lv-LV"/>
        </a:p>
      </dgm:t>
    </dgm:pt>
    <dgm:pt modelId="{A43BAA10-445B-4380-A14A-374C3563EA91}" type="sibTrans" cxnId="{3ED4CE23-C520-4AB4-88FB-50CAE002B581}">
      <dgm:prSet/>
      <dgm:spPr/>
      <dgm:t>
        <a:bodyPr/>
        <a:lstStyle/>
        <a:p>
          <a:endParaRPr lang="lv-LV"/>
        </a:p>
      </dgm:t>
    </dgm:pt>
    <dgm:pt modelId="{3EAEA21F-B2F0-4CAC-964E-71F759B46C4A}">
      <dgm:prSet phldrT="[Teksts]"/>
      <dgm:spPr/>
      <dgm:t>
        <a:bodyPr/>
        <a:lstStyle/>
        <a:p>
          <a:r>
            <a:rPr lang="lv-LV" dirty="0" smtClean="0"/>
            <a:t>datora darbībai un vadībai</a:t>
          </a:r>
          <a:endParaRPr lang="lv-LV" dirty="0"/>
        </a:p>
      </dgm:t>
    </dgm:pt>
    <dgm:pt modelId="{538E7A11-F8F6-46B7-8F09-CC0E608F4185}" type="parTrans" cxnId="{422D43F1-2055-46AE-8F12-7EF2149858D9}">
      <dgm:prSet/>
      <dgm:spPr/>
      <dgm:t>
        <a:bodyPr/>
        <a:lstStyle/>
        <a:p>
          <a:endParaRPr lang="lv-LV"/>
        </a:p>
      </dgm:t>
    </dgm:pt>
    <dgm:pt modelId="{BFFB385D-6F96-46E0-8D69-9A9415E9B5A1}" type="sibTrans" cxnId="{422D43F1-2055-46AE-8F12-7EF2149858D9}">
      <dgm:prSet/>
      <dgm:spPr/>
      <dgm:t>
        <a:bodyPr/>
        <a:lstStyle/>
        <a:p>
          <a:endParaRPr lang="lv-LV"/>
        </a:p>
      </dgm:t>
    </dgm:pt>
    <dgm:pt modelId="{E0EE9144-1BA9-48E7-85B0-192D0EEF1ED2}">
      <dgm:prSet phldrT="[Teksts]"/>
      <dgm:spPr/>
      <dgm:t>
        <a:bodyPr/>
        <a:lstStyle/>
        <a:p>
          <a:r>
            <a:rPr lang="lv-LV" dirty="0" smtClean="0"/>
            <a:t>konkrētu uzdevumu veikšanai</a:t>
          </a:r>
          <a:endParaRPr lang="lv-LV" dirty="0"/>
        </a:p>
      </dgm:t>
    </dgm:pt>
    <dgm:pt modelId="{A49CEEDA-BA57-4EF7-BE38-779854F3C0E1}" type="parTrans" cxnId="{24C4E471-7870-4F9F-99EF-50912519C6D1}">
      <dgm:prSet/>
      <dgm:spPr/>
      <dgm:t>
        <a:bodyPr/>
        <a:lstStyle/>
        <a:p>
          <a:endParaRPr lang="lv-LV"/>
        </a:p>
      </dgm:t>
    </dgm:pt>
    <dgm:pt modelId="{DEE9F202-69E7-4BE5-BB81-7380C78469FE}" type="sibTrans" cxnId="{24C4E471-7870-4F9F-99EF-50912519C6D1}">
      <dgm:prSet/>
      <dgm:spPr/>
      <dgm:t>
        <a:bodyPr/>
        <a:lstStyle/>
        <a:p>
          <a:endParaRPr lang="lv-LV"/>
        </a:p>
      </dgm:t>
    </dgm:pt>
    <dgm:pt modelId="{9FD30FFA-5170-4145-B7E1-89D0467519EE}" type="pres">
      <dgm:prSet presAssocID="{8B32BA9B-2E9F-4C05-824E-D3A8EAA2ED78}" presName="hierChild1" presStyleCnt="0">
        <dgm:presLayoutVars>
          <dgm:chPref val="1"/>
          <dgm:dir/>
          <dgm:animOne val="branch"/>
          <dgm:animLvl val="lvl"/>
          <dgm:resizeHandles/>
        </dgm:presLayoutVars>
      </dgm:prSet>
      <dgm:spPr/>
      <dgm:t>
        <a:bodyPr/>
        <a:lstStyle/>
        <a:p>
          <a:endParaRPr lang="lv-LV"/>
        </a:p>
      </dgm:t>
    </dgm:pt>
    <dgm:pt modelId="{A59E54A3-4DF7-4070-AD75-0D3483BA8F03}" type="pres">
      <dgm:prSet presAssocID="{887BE0E1-659E-4A5D-A14B-3F486D0F235A}" presName="hierRoot1" presStyleCnt="0"/>
      <dgm:spPr/>
    </dgm:pt>
    <dgm:pt modelId="{C663BE07-CEB0-4CCF-A804-92AF6E72FA02}" type="pres">
      <dgm:prSet presAssocID="{887BE0E1-659E-4A5D-A14B-3F486D0F235A}" presName="composite" presStyleCnt="0"/>
      <dgm:spPr/>
    </dgm:pt>
    <dgm:pt modelId="{7C9CEDDB-B4E8-4AD1-9A80-B61B0D76AEAD}" type="pres">
      <dgm:prSet presAssocID="{887BE0E1-659E-4A5D-A14B-3F486D0F235A}" presName="background" presStyleLbl="node0" presStyleIdx="0" presStyleCnt="1"/>
      <dgm:spPr>
        <a:solidFill>
          <a:schemeClr val="accent6">
            <a:lumMod val="50000"/>
          </a:schemeClr>
        </a:solidFill>
      </dgm:spPr>
    </dgm:pt>
    <dgm:pt modelId="{FCB4157D-A2D2-4248-BF36-C862288A1C3C}" type="pres">
      <dgm:prSet presAssocID="{887BE0E1-659E-4A5D-A14B-3F486D0F235A}" presName="text" presStyleLbl="fgAcc0" presStyleIdx="0" presStyleCnt="1" custScaleX="247435">
        <dgm:presLayoutVars>
          <dgm:chPref val="3"/>
        </dgm:presLayoutVars>
      </dgm:prSet>
      <dgm:spPr/>
      <dgm:t>
        <a:bodyPr/>
        <a:lstStyle/>
        <a:p>
          <a:endParaRPr lang="lv-LV"/>
        </a:p>
      </dgm:t>
    </dgm:pt>
    <dgm:pt modelId="{9877A846-7012-475C-91D7-0967F91E1D43}" type="pres">
      <dgm:prSet presAssocID="{887BE0E1-659E-4A5D-A14B-3F486D0F235A}" presName="hierChild2" presStyleCnt="0"/>
      <dgm:spPr/>
    </dgm:pt>
    <dgm:pt modelId="{A8C665B1-4635-42F7-97F8-C97AC6D7F588}" type="pres">
      <dgm:prSet presAssocID="{538E7A11-F8F6-46B7-8F09-CC0E608F4185}" presName="Name10" presStyleLbl="parChTrans1D2" presStyleIdx="0" presStyleCnt="2"/>
      <dgm:spPr/>
      <dgm:t>
        <a:bodyPr/>
        <a:lstStyle/>
        <a:p>
          <a:endParaRPr lang="lv-LV"/>
        </a:p>
      </dgm:t>
    </dgm:pt>
    <dgm:pt modelId="{8F1860DB-7742-4892-A634-FF011621BDC1}" type="pres">
      <dgm:prSet presAssocID="{3EAEA21F-B2F0-4CAC-964E-71F759B46C4A}" presName="hierRoot2" presStyleCnt="0"/>
      <dgm:spPr/>
    </dgm:pt>
    <dgm:pt modelId="{F254A5A7-B67A-419A-B15A-CA4116B4940D}" type="pres">
      <dgm:prSet presAssocID="{3EAEA21F-B2F0-4CAC-964E-71F759B46C4A}" presName="composite2" presStyleCnt="0"/>
      <dgm:spPr/>
    </dgm:pt>
    <dgm:pt modelId="{BEB9909F-5506-4389-9550-471C56F592F5}" type="pres">
      <dgm:prSet presAssocID="{3EAEA21F-B2F0-4CAC-964E-71F759B46C4A}" presName="background2" presStyleLbl="node2" presStyleIdx="0" presStyleCnt="2"/>
      <dgm:spPr>
        <a:solidFill>
          <a:schemeClr val="accent6">
            <a:lumMod val="50000"/>
          </a:schemeClr>
        </a:solidFill>
      </dgm:spPr>
    </dgm:pt>
    <dgm:pt modelId="{FBA60D61-E624-4D83-A63C-66B6EC29CF1E}" type="pres">
      <dgm:prSet presAssocID="{3EAEA21F-B2F0-4CAC-964E-71F759B46C4A}" presName="text2" presStyleLbl="fgAcc2" presStyleIdx="0" presStyleCnt="2" custScaleX="274770" custScaleY="173884">
        <dgm:presLayoutVars>
          <dgm:chPref val="3"/>
        </dgm:presLayoutVars>
      </dgm:prSet>
      <dgm:spPr/>
      <dgm:t>
        <a:bodyPr/>
        <a:lstStyle/>
        <a:p>
          <a:endParaRPr lang="lv-LV"/>
        </a:p>
      </dgm:t>
    </dgm:pt>
    <dgm:pt modelId="{F0DB1601-DF05-4A69-B64F-B6F0E727E96D}" type="pres">
      <dgm:prSet presAssocID="{3EAEA21F-B2F0-4CAC-964E-71F759B46C4A}" presName="hierChild3" presStyleCnt="0"/>
      <dgm:spPr/>
    </dgm:pt>
    <dgm:pt modelId="{7F9CE16D-934D-447F-BCB1-BD8E92121A38}" type="pres">
      <dgm:prSet presAssocID="{A49CEEDA-BA57-4EF7-BE38-779854F3C0E1}" presName="Name10" presStyleLbl="parChTrans1D2" presStyleIdx="1" presStyleCnt="2"/>
      <dgm:spPr/>
      <dgm:t>
        <a:bodyPr/>
        <a:lstStyle/>
        <a:p>
          <a:endParaRPr lang="lv-LV"/>
        </a:p>
      </dgm:t>
    </dgm:pt>
    <dgm:pt modelId="{DBC208FE-5E8E-405E-8E88-4B20E2BD2900}" type="pres">
      <dgm:prSet presAssocID="{E0EE9144-1BA9-48E7-85B0-192D0EEF1ED2}" presName="hierRoot2" presStyleCnt="0"/>
      <dgm:spPr/>
    </dgm:pt>
    <dgm:pt modelId="{FC5F9F73-F41E-4018-9694-6C7A3227CAB3}" type="pres">
      <dgm:prSet presAssocID="{E0EE9144-1BA9-48E7-85B0-192D0EEF1ED2}" presName="composite2" presStyleCnt="0"/>
      <dgm:spPr/>
    </dgm:pt>
    <dgm:pt modelId="{9F19F88B-B65C-49E9-BAD8-E414B3DC5D41}" type="pres">
      <dgm:prSet presAssocID="{E0EE9144-1BA9-48E7-85B0-192D0EEF1ED2}" presName="background2" presStyleLbl="node2" presStyleIdx="1" presStyleCnt="2"/>
      <dgm:spPr>
        <a:solidFill>
          <a:schemeClr val="accent6">
            <a:lumMod val="50000"/>
          </a:schemeClr>
        </a:solidFill>
      </dgm:spPr>
    </dgm:pt>
    <dgm:pt modelId="{66FDEEDE-B9B7-4117-90D9-AB594EDC0F78}" type="pres">
      <dgm:prSet presAssocID="{E0EE9144-1BA9-48E7-85B0-192D0EEF1ED2}" presName="text2" presStyleLbl="fgAcc2" presStyleIdx="1" presStyleCnt="2" custScaleX="286048" custScaleY="172225">
        <dgm:presLayoutVars>
          <dgm:chPref val="3"/>
        </dgm:presLayoutVars>
      </dgm:prSet>
      <dgm:spPr/>
      <dgm:t>
        <a:bodyPr/>
        <a:lstStyle/>
        <a:p>
          <a:endParaRPr lang="lv-LV"/>
        </a:p>
      </dgm:t>
    </dgm:pt>
    <dgm:pt modelId="{B32A6536-475A-4C81-953F-68EE7234FD07}" type="pres">
      <dgm:prSet presAssocID="{E0EE9144-1BA9-48E7-85B0-192D0EEF1ED2}" presName="hierChild3" presStyleCnt="0"/>
      <dgm:spPr/>
    </dgm:pt>
  </dgm:ptLst>
  <dgm:cxnLst>
    <dgm:cxn modelId="{7AAE220A-2B0E-4419-83E0-7791F8ABF40F}" type="presOf" srcId="{A49CEEDA-BA57-4EF7-BE38-779854F3C0E1}" destId="{7F9CE16D-934D-447F-BCB1-BD8E92121A38}" srcOrd="0" destOrd="0" presId="urn:microsoft.com/office/officeart/2005/8/layout/hierarchy1"/>
    <dgm:cxn modelId="{1A80A678-6863-4FCB-97A3-1AF2312F9670}" type="presOf" srcId="{E0EE9144-1BA9-48E7-85B0-192D0EEF1ED2}" destId="{66FDEEDE-B9B7-4117-90D9-AB594EDC0F78}" srcOrd="0" destOrd="0" presId="urn:microsoft.com/office/officeart/2005/8/layout/hierarchy1"/>
    <dgm:cxn modelId="{E652BC30-877A-4158-A848-81785B04F631}" type="presOf" srcId="{887BE0E1-659E-4A5D-A14B-3F486D0F235A}" destId="{FCB4157D-A2D2-4248-BF36-C862288A1C3C}" srcOrd="0" destOrd="0" presId="urn:microsoft.com/office/officeart/2005/8/layout/hierarchy1"/>
    <dgm:cxn modelId="{422D43F1-2055-46AE-8F12-7EF2149858D9}" srcId="{887BE0E1-659E-4A5D-A14B-3F486D0F235A}" destId="{3EAEA21F-B2F0-4CAC-964E-71F759B46C4A}" srcOrd="0" destOrd="0" parTransId="{538E7A11-F8F6-46B7-8F09-CC0E608F4185}" sibTransId="{BFFB385D-6F96-46E0-8D69-9A9415E9B5A1}"/>
    <dgm:cxn modelId="{3ED4CE23-C520-4AB4-88FB-50CAE002B581}" srcId="{8B32BA9B-2E9F-4C05-824E-D3A8EAA2ED78}" destId="{887BE0E1-659E-4A5D-A14B-3F486D0F235A}" srcOrd="0" destOrd="0" parTransId="{FA1C5F64-CFE8-40C1-8FFB-A94757A89FF4}" sibTransId="{A43BAA10-445B-4380-A14A-374C3563EA91}"/>
    <dgm:cxn modelId="{24C4E471-7870-4F9F-99EF-50912519C6D1}" srcId="{887BE0E1-659E-4A5D-A14B-3F486D0F235A}" destId="{E0EE9144-1BA9-48E7-85B0-192D0EEF1ED2}" srcOrd="1" destOrd="0" parTransId="{A49CEEDA-BA57-4EF7-BE38-779854F3C0E1}" sibTransId="{DEE9F202-69E7-4BE5-BB81-7380C78469FE}"/>
    <dgm:cxn modelId="{1802422C-B7E6-4D82-A9EE-1E2C850C0A03}" type="presOf" srcId="{8B32BA9B-2E9F-4C05-824E-D3A8EAA2ED78}" destId="{9FD30FFA-5170-4145-B7E1-89D0467519EE}" srcOrd="0" destOrd="0" presId="urn:microsoft.com/office/officeart/2005/8/layout/hierarchy1"/>
    <dgm:cxn modelId="{97E83929-971A-4BE0-8C8E-FF6A89A99974}" type="presOf" srcId="{538E7A11-F8F6-46B7-8F09-CC0E608F4185}" destId="{A8C665B1-4635-42F7-97F8-C97AC6D7F588}" srcOrd="0" destOrd="0" presId="urn:microsoft.com/office/officeart/2005/8/layout/hierarchy1"/>
    <dgm:cxn modelId="{A305F27E-0530-4B6F-A9F8-89E6DB03645F}" type="presOf" srcId="{3EAEA21F-B2F0-4CAC-964E-71F759B46C4A}" destId="{FBA60D61-E624-4D83-A63C-66B6EC29CF1E}" srcOrd="0" destOrd="0" presId="urn:microsoft.com/office/officeart/2005/8/layout/hierarchy1"/>
    <dgm:cxn modelId="{C9E2C55E-FF8B-4889-93F9-F9D29D9281AB}" type="presParOf" srcId="{9FD30FFA-5170-4145-B7E1-89D0467519EE}" destId="{A59E54A3-4DF7-4070-AD75-0D3483BA8F03}" srcOrd="0" destOrd="0" presId="urn:microsoft.com/office/officeart/2005/8/layout/hierarchy1"/>
    <dgm:cxn modelId="{685F12DC-DD6E-49BD-A659-02DF28C13582}" type="presParOf" srcId="{A59E54A3-4DF7-4070-AD75-0D3483BA8F03}" destId="{C663BE07-CEB0-4CCF-A804-92AF6E72FA02}" srcOrd="0" destOrd="0" presId="urn:microsoft.com/office/officeart/2005/8/layout/hierarchy1"/>
    <dgm:cxn modelId="{4940B522-EF4D-48EE-83CF-DB49893E9F0A}" type="presParOf" srcId="{C663BE07-CEB0-4CCF-A804-92AF6E72FA02}" destId="{7C9CEDDB-B4E8-4AD1-9A80-B61B0D76AEAD}" srcOrd="0" destOrd="0" presId="urn:microsoft.com/office/officeart/2005/8/layout/hierarchy1"/>
    <dgm:cxn modelId="{A6749628-2FC8-47BB-BA69-A6CAE3BFC73C}" type="presParOf" srcId="{C663BE07-CEB0-4CCF-A804-92AF6E72FA02}" destId="{FCB4157D-A2D2-4248-BF36-C862288A1C3C}" srcOrd="1" destOrd="0" presId="urn:microsoft.com/office/officeart/2005/8/layout/hierarchy1"/>
    <dgm:cxn modelId="{7EA62706-D505-4DAF-9CE2-8A34DE28081D}" type="presParOf" srcId="{A59E54A3-4DF7-4070-AD75-0D3483BA8F03}" destId="{9877A846-7012-475C-91D7-0967F91E1D43}" srcOrd="1" destOrd="0" presId="urn:microsoft.com/office/officeart/2005/8/layout/hierarchy1"/>
    <dgm:cxn modelId="{834C3DAF-B9E2-4D37-9553-C2AEFAE795CE}" type="presParOf" srcId="{9877A846-7012-475C-91D7-0967F91E1D43}" destId="{A8C665B1-4635-42F7-97F8-C97AC6D7F588}" srcOrd="0" destOrd="0" presId="urn:microsoft.com/office/officeart/2005/8/layout/hierarchy1"/>
    <dgm:cxn modelId="{FD466394-DFCB-4239-AC42-D6950CC6AC8F}" type="presParOf" srcId="{9877A846-7012-475C-91D7-0967F91E1D43}" destId="{8F1860DB-7742-4892-A634-FF011621BDC1}" srcOrd="1" destOrd="0" presId="urn:microsoft.com/office/officeart/2005/8/layout/hierarchy1"/>
    <dgm:cxn modelId="{40049C2E-3A24-48AA-A8FE-D56767342A96}" type="presParOf" srcId="{8F1860DB-7742-4892-A634-FF011621BDC1}" destId="{F254A5A7-B67A-419A-B15A-CA4116B4940D}" srcOrd="0" destOrd="0" presId="urn:microsoft.com/office/officeart/2005/8/layout/hierarchy1"/>
    <dgm:cxn modelId="{467F1797-ADBD-4E3B-9EA6-3606DF1A743B}" type="presParOf" srcId="{F254A5A7-B67A-419A-B15A-CA4116B4940D}" destId="{BEB9909F-5506-4389-9550-471C56F592F5}" srcOrd="0" destOrd="0" presId="urn:microsoft.com/office/officeart/2005/8/layout/hierarchy1"/>
    <dgm:cxn modelId="{8BE9684D-34F0-4632-8444-10FD1C6835E5}" type="presParOf" srcId="{F254A5A7-B67A-419A-B15A-CA4116B4940D}" destId="{FBA60D61-E624-4D83-A63C-66B6EC29CF1E}" srcOrd="1" destOrd="0" presId="urn:microsoft.com/office/officeart/2005/8/layout/hierarchy1"/>
    <dgm:cxn modelId="{3D218FB2-F907-4424-96FC-7CB011E6DF7E}" type="presParOf" srcId="{8F1860DB-7742-4892-A634-FF011621BDC1}" destId="{F0DB1601-DF05-4A69-B64F-B6F0E727E96D}" srcOrd="1" destOrd="0" presId="urn:microsoft.com/office/officeart/2005/8/layout/hierarchy1"/>
    <dgm:cxn modelId="{69C6E7D7-E686-4684-A63B-060EBD032189}" type="presParOf" srcId="{9877A846-7012-475C-91D7-0967F91E1D43}" destId="{7F9CE16D-934D-447F-BCB1-BD8E92121A38}" srcOrd="2" destOrd="0" presId="urn:microsoft.com/office/officeart/2005/8/layout/hierarchy1"/>
    <dgm:cxn modelId="{CDB78A19-A6B3-4814-825F-309394FDB652}" type="presParOf" srcId="{9877A846-7012-475C-91D7-0967F91E1D43}" destId="{DBC208FE-5E8E-405E-8E88-4B20E2BD2900}" srcOrd="3" destOrd="0" presId="urn:microsoft.com/office/officeart/2005/8/layout/hierarchy1"/>
    <dgm:cxn modelId="{2E351DB4-6244-4C23-A499-309E186420DE}" type="presParOf" srcId="{DBC208FE-5E8E-405E-8E88-4B20E2BD2900}" destId="{FC5F9F73-F41E-4018-9694-6C7A3227CAB3}" srcOrd="0" destOrd="0" presId="urn:microsoft.com/office/officeart/2005/8/layout/hierarchy1"/>
    <dgm:cxn modelId="{15C6FAEB-DC86-494F-A0AC-14C1A770EBB2}" type="presParOf" srcId="{FC5F9F73-F41E-4018-9694-6C7A3227CAB3}" destId="{9F19F88B-B65C-49E9-BAD8-E414B3DC5D41}" srcOrd="0" destOrd="0" presId="urn:microsoft.com/office/officeart/2005/8/layout/hierarchy1"/>
    <dgm:cxn modelId="{67CB86F2-E03B-41A9-BA37-1385C9A215EC}" type="presParOf" srcId="{FC5F9F73-F41E-4018-9694-6C7A3227CAB3}" destId="{66FDEEDE-B9B7-4117-90D9-AB594EDC0F78}" srcOrd="1" destOrd="0" presId="urn:microsoft.com/office/officeart/2005/8/layout/hierarchy1"/>
    <dgm:cxn modelId="{595E4DD4-39AA-44DC-8407-763222387805}" type="presParOf" srcId="{DBC208FE-5E8E-405E-8E88-4B20E2BD2900}" destId="{B32A6536-475A-4C81-953F-68EE7234FD07}"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F2B475-55EB-40FC-B6C0-29A4B9C51363}" type="datetimeFigureOut">
              <a:rPr lang="lv-LV" smtClean="0"/>
              <a:pPr/>
              <a:t>2015.08.26</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61CE67-5988-4723-AB18-76B9F264C06C}" type="slidenum">
              <a:rPr lang="lv-LV" smtClean="0"/>
              <a:pPr/>
              <a:t>‹#›</a:t>
            </a:fld>
            <a:endParaRPr lang="lv-LV"/>
          </a:p>
        </p:txBody>
      </p:sp>
    </p:spTree>
    <p:extLst>
      <p:ext uri="{BB962C8B-B14F-4D97-AF65-F5344CB8AC3E}">
        <p14:creationId xmlns:p14="http://schemas.microsoft.com/office/powerpoint/2010/main" val="316231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smtClean="0"/>
              <a:t>Lai</a:t>
            </a:r>
            <a:r>
              <a:rPr lang="lv-LV" baseline="0" dirty="0" smtClean="0"/>
              <a:t> rastos priekšstats par datorikas virzieniem, skolēniem vēlams minēt viņiem saprotamus piemērus. Daži piemēri: </a:t>
            </a:r>
            <a:r>
              <a:rPr lang="lv-LV" b="1" baseline="0" dirty="0" smtClean="0"/>
              <a:t>Datorzinātne </a:t>
            </a:r>
            <a:r>
              <a:rPr lang="lv-LV" baseline="0" dirty="0" smtClean="0"/>
              <a:t>– šifrēšana un e-paraksts, mākslīgais intelekts; </a:t>
            </a:r>
            <a:r>
              <a:rPr lang="lv-LV" b="1" baseline="0" dirty="0" smtClean="0"/>
              <a:t>Datorinženierija</a:t>
            </a:r>
            <a:r>
              <a:rPr lang="lv-LV" baseline="0" dirty="0" smtClean="0"/>
              <a:t> – roboti, auto, kas pats brauc; </a:t>
            </a:r>
            <a:r>
              <a:rPr lang="lv-LV" b="1" baseline="0" dirty="0" err="1" smtClean="0"/>
              <a:t>Programminženierjia</a:t>
            </a:r>
            <a:r>
              <a:rPr lang="lv-LV" baseline="0" dirty="0" smtClean="0"/>
              <a:t> – Tilde (dators runā latviski), datorspēles; </a:t>
            </a:r>
            <a:r>
              <a:rPr lang="lv-LV" b="1" baseline="0" dirty="0" smtClean="0"/>
              <a:t>Informācijas tehnoloģija </a:t>
            </a:r>
            <a:r>
              <a:rPr lang="lv-LV" baseline="0" dirty="0" smtClean="0"/>
              <a:t>– LMT, </a:t>
            </a:r>
            <a:r>
              <a:rPr lang="lv-LV" baseline="0" dirty="0" err="1" smtClean="0"/>
              <a:t>Lattelecom</a:t>
            </a:r>
            <a:r>
              <a:rPr lang="lv-LV" baseline="0" dirty="0" smtClean="0"/>
              <a:t>, naudas automāti (bankomāti); </a:t>
            </a:r>
            <a:r>
              <a:rPr lang="lv-LV" b="1" baseline="0" dirty="0" smtClean="0"/>
              <a:t>Informācijas sistēmas </a:t>
            </a:r>
            <a:r>
              <a:rPr lang="lv-LV" baseline="0" dirty="0" smtClean="0"/>
              <a:t>– </a:t>
            </a:r>
            <a:r>
              <a:rPr lang="lv-LV" baseline="0" dirty="0" err="1" smtClean="0"/>
              <a:t>draugiem.lv</a:t>
            </a:r>
            <a:r>
              <a:rPr lang="lv-LV" baseline="0" dirty="0" smtClean="0"/>
              <a:t>, e-klase.</a:t>
            </a:r>
            <a:endParaRPr lang="lv-LV" dirty="0"/>
          </a:p>
        </p:txBody>
      </p:sp>
      <p:sp>
        <p:nvSpPr>
          <p:cNvPr id="4" name="Slaida numura vietturis 3"/>
          <p:cNvSpPr>
            <a:spLocks noGrp="1"/>
          </p:cNvSpPr>
          <p:nvPr>
            <p:ph type="sldNum" sz="quarter" idx="10"/>
          </p:nvPr>
        </p:nvSpPr>
        <p:spPr/>
        <p:txBody>
          <a:bodyPr/>
          <a:lstStyle/>
          <a:p>
            <a:fld id="{E161CE67-5988-4723-AB18-76B9F264C06C}" type="slidenum">
              <a:rPr lang="lv-LV" smtClean="0"/>
              <a:t>3</a:t>
            </a:fld>
            <a:endParaRPr lang="lv-LV"/>
          </a:p>
        </p:txBody>
      </p:sp>
    </p:spTree>
    <p:extLst>
      <p:ext uri="{BB962C8B-B14F-4D97-AF65-F5344CB8AC3E}">
        <p14:creationId xmlns:p14="http://schemas.microsoft.com/office/powerpoint/2010/main" val="812449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b="1" dirty="0" smtClean="0"/>
              <a:t>Programmvadāma ierīce </a:t>
            </a:r>
            <a:r>
              <a:rPr lang="lv-LV" dirty="0" smtClean="0"/>
              <a:t>– kas darbojas ar tai speciāli veidotu programmu palīdzību. Biežāk izmantotās</a:t>
            </a:r>
            <a:r>
              <a:rPr lang="lv-LV" baseline="0" dirty="0" smtClean="0"/>
              <a:t> … (skat. uzskaitījumu slaidā), pirms tam aicina skolēnus nosaukt piemērus. </a:t>
            </a:r>
            <a:r>
              <a:rPr lang="lv-LV" i="1" baseline="0" dirty="0" smtClean="0"/>
              <a:t>Ieteicams pieminēt, kādas programmvadāmas ierīces ir pieejamas skolā.</a:t>
            </a:r>
            <a:endParaRPr lang="lv-LV" i="1"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6</a:t>
            </a:fld>
            <a:endParaRPr lang="lv-LV"/>
          </a:p>
        </p:txBody>
      </p:sp>
    </p:spTree>
    <p:extLst>
      <p:ext uri="{BB962C8B-B14F-4D97-AF65-F5344CB8AC3E}">
        <p14:creationId xmlns:p14="http://schemas.microsoft.com/office/powerpoint/2010/main" val="223673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Datora komplektā ietilpst...</a:t>
            </a:r>
            <a:r>
              <a:rPr lang="lv-LV" baseline="0" dirty="0" smtClean="0"/>
              <a:t> </a:t>
            </a:r>
            <a:r>
              <a:rPr lang="lv-LV" dirty="0" smtClean="0"/>
              <a:t>Bez kuras ierīces var iztikt, strādājot</a:t>
            </a:r>
            <a:r>
              <a:rPr lang="lv-LV" baseline="0" dirty="0" smtClean="0"/>
              <a:t> ar datoru? – Printeris nepieciešams tikai lai izdrukātu informāciju uz papīra. Konkrēti par katru sastāvdaļu tiks runāts vēlāk.</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7</a:t>
            </a:fld>
            <a:endParaRPr lang="lv-LV"/>
          </a:p>
        </p:txBody>
      </p:sp>
    </p:spTree>
    <p:extLst>
      <p:ext uri="{BB962C8B-B14F-4D97-AF65-F5344CB8AC3E}">
        <p14:creationId xmlns:p14="http://schemas.microsoft.com/office/powerpoint/2010/main" val="1506772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i="1" dirty="0" smtClean="0"/>
              <a:t>Ieteicams</a:t>
            </a:r>
            <a:r>
              <a:rPr lang="lv-LV" i="1" baseline="0" dirty="0" smtClean="0"/>
              <a:t> rediģēt 8.-11. slaidu atbilstoši  konkrētās skolas iekšējās kārtības un drošības noteikumiem </a:t>
            </a:r>
            <a:r>
              <a:rPr lang="lv-LV" i="1" baseline="0" dirty="0" err="1" smtClean="0"/>
              <a:t>datorkabinetā</a:t>
            </a:r>
            <a:r>
              <a:rPr lang="lv-LV" i="1" baseline="0" dirty="0" smtClean="0"/>
              <a:t>. </a:t>
            </a:r>
            <a:r>
              <a:rPr lang="lv-LV" dirty="0" smtClean="0"/>
              <a:t>Lai izvairītos no traumām un ierīču sabojāšanas, jāievēro drošības</a:t>
            </a:r>
            <a:r>
              <a:rPr lang="lv-LV" baseline="0" dirty="0" smtClean="0"/>
              <a:t> un iekšējās kārtības noteikumi. Iekšējā kārtība kabinetā: </a:t>
            </a:r>
            <a:r>
              <a:rPr lang="lv-LV" sz="1200" kern="1200" dirty="0" smtClean="0">
                <a:solidFill>
                  <a:schemeClr val="tx1"/>
                </a:solidFill>
                <a:effectLst/>
                <a:latin typeface="+mn-lt"/>
                <a:ea typeface="+mn-ea"/>
                <a:cs typeface="+mn-cs"/>
              </a:rPr>
              <a:t>1. Kabinetā drīkst ienākt tikai pēc skolotāja uzaicinājuma, mierīgi, bez skriešanas. 2. Somas jānovieto skolotāja norādītajā vietā. 3. Kabinetā nedrīkst skriet, grūstīties, trokšņot, mest priekšmetus. 4. Kabinetā nav atļauts ēst, dzert un lietot košļājamo gumiju.</a:t>
            </a:r>
          </a:p>
        </p:txBody>
      </p:sp>
      <p:sp>
        <p:nvSpPr>
          <p:cNvPr id="4" name="Slaida numura vietturis 3"/>
          <p:cNvSpPr>
            <a:spLocks noGrp="1"/>
          </p:cNvSpPr>
          <p:nvPr>
            <p:ph type="sldNum" sz="quarter" idx="10"/>
          </p:nvPr>
        </p:nvSpPr>
        <p:spPr/>
        <p:txBody>
          <a:bodyPr/>
          <a:lstStyle/>
          <a:p>
            <a:fld id="{E161CE67-5988-4723-AB18-76B9F264C06C}" type="slidenum">
              <a:rPr lang="lv-LV" smtClean="0"/>
              <a:t>8</a:t>
            </a:fld>
            <a:endParaRPr lang="lv-LV"/>
          </a:p>
        </p:txBody>
      </p:sp>
    </p:spTree>
    <p:extLst>
      <p:ext uri="{BB962C8B-B14F-4D97-AF65-F5344CB8AC3E}">
        <p14:creationId xmlns:p14="http://schemas.microsoft.com/office/powerpoint/2010/main" val="976025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sz="1200" kern="1200" dirty="0" smtClean="0">
                <a:solidFill>
                  <a:schemeClr val="tx1"/>
                </a:solidFill>
                <a:effectLst/>
                <a:latin typeface="+mn-lt"/>
                <a:ea typeface="+mn-ea"/>
                <a:cs typeface="+mn-cs"/>
              </a:rPr>
              <a:t>5. Kabinetā aparatūru ieslēgt, pārvietot, lietot, izslēgt, pievienot vai atvienot drīkst tikai ar skolotāja atļauju.</a:t>
            </a:r>
          </a:p>
          <a:p>
            <a:r>
              <a:rPr lang="lv-LV" sz="1200" kern="1200" dirty="0" smtClean="0">
                <a:solidFill>
                  <a:schemeClr val="tx1"/>
                </a:solidFill>
                <a:effectLst/>
                <a:latin typeface="+mn-lt"/>
                <a:ea typeface="+mn-ea"/>
                <a:cs typeface="+mn-cs"/>
              </a:rPr>
              <a:t>6. Datorus stundās var izmantot tikai mācību uzdevumu veikšanai.</a:t>
            </a:r>
          </a:p>
          <a:p>
            <a:r>
              <a:rPr lang="lv-LV" sz="1200" kern="1200" dirty="0" smtClean="0">
                <a:solidFill>
                  <a:schemeClr val="tx1"/>
                </a:solidFill>
                <a:effectLst/>
                <a:latin typeface="+mn-lt"/>
                <a:ea typeface="+mn-ea"/>
                <a:cs typeface="+mn-cs"/>
              </a:rPr>
              <a:t>7. Par jebkuru ierīces bojājumu vai netipisku darbību (vibrācija, dūkoņa, degšanas pazīmes) nekavējoties informēt skolotāju.</a:t>
            </a:r>
          </a:p>
          <a:p>
            <a:r>
              <a:rPr lang="lv-LV" sz="1200" kern="1200" dirty="0" smtClean="0">
                <a:solidFill>
                  <a:schemeClr val="tx1"/>
                </a:solidFill>
                <a:effectLst/>
                <a:latin typeface="+mn-lt"/>
                <a:ea typeface="+mn-ea"/>
                <a:cs typeface="+mn-cs"/>
              </a:rPr>
              <a:t>8. Stundas beigās jāsakārto sava darba vieta.</a:t>
            </a:r>
          </a:p>
        </p:txBody>
      </p:sp>
      <p:sp>
        <p:nvSpPr>
          <p:cNvPr id="4" name="Slaida numura vietturis 3"/>
          <p:cNvSpPr>
            <a:spLocks noGrp="1"/>
          </p:cNvSpPr>
          <p:nvPr>
            <p:ph type="sldNum" sz="quarter" idx="10"/>
          </p:nvPr>
        </p:nvSpPr>
        <p:spPr/>
        <p:txBody>
          <a:bodyPr/>
          <a:lstStyle/>
          <a:p>
            <a:fld id="{E161CE67-5988-4723-AB18-76B9F264C06C}" type="slidenum">
              <a:rPr lang="lv-LV" smtClean="0"/>
              <a:t>9</a:t>
            </a:fld>
            <a:endParaRPr lang="lv-LV"/>
          </a:p>
        </p:txBody>
      </p:sp>
    </p:spTree>
    <p:extLst>
      <p:ext uri="{BB962C8B-B14F-4D97-AF65-F5344CB8AC3E}">
        <p14:creationId xmlns:p14="http://schemas.microsoft.com/office/powerpoint/2010/main" val="2570830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smtClean="0"/>
              <a:t>Elektrodrošība:</a:t>
            </a:r>
          </a:p>
          <a:p>
            <a:r>
              <a:rPr lang="lv-LV" sz="1200" kern="1200" dirty="0" smtClean="0">
                <a:solidFill>
                  <a:schemeClr val="tx1"/>
                </a:solidFill>
                <a:effectLst/>
                <a:latin typeface="+mn-lt"/>
                <a:ea typeface="+mn-ea"/>
                <a:cs typeface="+mn-cs"/>
              </a:rPr>
              <a:t>9. Nedrīkst aizskart kontaktdakšas un kontaktligzdas vai ievietot tajās priekšmetus, jo spriegums kontaktos ir bīstams veselībai un dzīvībai.</a:t>
            </a:r>
          </a:p>
          <a:p>
            <a:r>
              <a:rPr lang="lv-LV" sz="1200" kern="1200" dirty="0" smtClean="0">
                <a:solidFill>
                  <a:schemeClr val="tx1"/>
                </a:solidFill>
                <a:effectLst/>
                <a:latin typeface="+mn-lt"/>
                <a:ea typeface="+mn-ea"/>
                <a:cs typeface="+mn-cs"/>
              </a:rPr>
              <a:t>10. Aizliegts bojāt aparatūru un to savienojošo kabeļu izolāciju, kustināt un izraut spraudņus no ierīcēm.</a:t>
            </a:r>
          </a:p>
          <a:p>
            <a:r>
              <a:rPr lang="lv-LV" sz="1200" kern="1200" dirty="0" smtClean="0">
                <a:solidFill>
                  <a:schemeClr val="tx1"/>
                </a:solidFill>
                <a:effectLst/>
                <a:latin typeface="+mn-lt"/>
                <a:ea typeface="+mn-ea"/>
                <a:cs typeface="+mn-cs"/>
              </a:rPr>
              <a:t>11. Jāuzmanās, lai neaizķertos aiz vadiem.</a:t>
            </a:r>
          </a:p>
        </p:txBody>
      </p:sp>
      <p:sp>
        <p:nvSpPr>
          <p:cNvPr id="4" name="Slaida numura vietturis 3"/>
          <p:cNvSpPr>
            <a:spLocks noGrp="1"/>
          </p:cNvSpPr>
          <p:nvPr>
            <p:ph type="sldNum" sz="quarter" idx="10"/>
          </p:nvPr>
        </p:nvSpPr>
        <p:spPr/>
        <p:txBody>
          <a:bodyPr/>
          <a:lstStyle/>
          <a:p>
            <a:fld id="{E161CE67-5988-4723-AB18-76B9F264C06C}" type="slidenum">
              <a:rPr lang="lv-LV" smtClean="0"/>
              <a:t>10</a:t>
            </a:fld>
            <a:endParaRPr lang="lv-LV"/>
          </a:p>
        </p:txBody>
      </p:sp>
    </p:spTree>
    <p:extLst>
      <p:ext uri="{BB962C8B-B14F-4D97-AF65-F5344CB8AC3E}">
        <p14:creationId xmlns:p14="http://schemas.microsoft.com/office/powerpoint/2010/main" val="4000111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sz="1200" kern="1200" dirty="0" smtClean="0">
                <a:solidFill>
                  <a:schemeClr val="tx1"/>
                </a:solidFill>
                <a:effectLst/>
                <a:latin typeface="+mn-lt"/>
                <a:ea typeface="+mn-ea"/>
                <a:cs typeface="+mn-cs"/>
              </a:rPr>
              <a:t>12. Datoru un citu ierīču tuvumā nedrīkst novietot nekādus šķidrumus.</a:t>
            </a:r>
          </a:p>
          <a:p>
            <a:r>
              <a:rPr lang="lv-LV" sz="1200" kern="1200" dirty="0" smtClean="0">
                <a:solidFill>
                  <a:schemeClr val="tx1"/>
                </a:solidFill>
                <a:effectLst/>
                <a:latin typeface="+mn-lt"/>
                <a:ea typeface="+mn-ea"/>
                <a:cs typeface="+mn-cs"/>
              </a:rPr>
              <a:t>13. Nedrīkst nosegt ierīču ventilācijas atveres un ievietot tajās priekšmetus, novietot priekšmetus uz ierīcēm un vadiem. </a:t>
            </a:r>
          </a:p>
          <a:p>
            <a:r>
              <a:rPr lang="lv-LV" sz="1200" kern="1200" dirty="0" smtClean="0">
                <a:solidFill>
                  <a:schemeClr val="tx1"/>
                </a:solidFill>
                <a:effectLst/>
                <a:latin typeface="+mn-lt"/>
                <a:ea typeface="+mn-ea"/>
                <a:cs typeface="+mn-cs"/>
              </a:rPr>
              <a:t>14. Strādājot ar ierīcēm, rokām jābūt sausām un tīrām.</a:t>
            </a:r>
          </a:p>
          <a:p>
            <a:r>
              <a:rPr lang="lv-LV" sz="1200" i="1" kern="1200" dirty="0" smtClean="0">
                <a:solidFill>
                  <a:schemeClr val="tx1"/>
                </a:solidFill>
                <a:effectLst/>
                <a:latin typeface="+mn-lt"/>
                <a:ea typeface="+mn-ea"/>
                <a:cs typeface="+mn-cs"/>
              </a:rPr>
              <a:t>Aicina skolēnus parakstīties, ka ir iepazinušies</a:t>
            </a:r>
            <a:r>
              <a:rPr lang="lv-LV" sz="1200" i="1" kern="1200" baseline="0" dirty="0" smtClean="0">
                <a:solidFill>
                  <a:schemeClr val="tx1"/>
                </a:solidFill>
                <a:effectLst/>
                <a:latin typeface="+mn-lt"/>
                <a:ea typeface="+mn-ea"/>
                <a:cs typeface="+mn-cs"/>
              </a:rPr>
              <a:t> ar iekšējās kārtības un drošības noteikumiem </a:t>
            </a:r>
            <a:r>
              <a:rPr lang="lv-LV" sz="1200" i="1" kern="1200" baseline="0" dirty="0" err="1" smtClean="0">
                <a:solidFill>
                  <a:schemeClr val="tx1"/>
                </a:solidFill>
                <a:effectLst/>
                <a:latin typeface="+mn-lt"/>
                <a:ea typeface="+mn-ea"/>
                <a:cs typeface="+mn-cs"/>
              </a:rPr>
              <a:t>datorkabinetā</a:t>
            </a:r>
            <a:r>
              <a:rPr lang="lv-LV" sz="1200" i="1" kern="1200" baseline="0" dirty="0" smtClean="0">
                <a:solidFill>
                  <a:schemeClr val="tx1"/>
                </a:solidFill>
                <a:effectLst/>
                <a:latin typeface="+mn-lt"/>
                <a:ea typeface="+mn-ea"/>
                <a:cs typeface="+mn-cs"/>
              </a:rPr>
              <a:t>.</a:t>
            </a:r>
            <a:endParaRPr lang="lv-LV" sz="1200" i="1" kern="1200" dirty="0" smtClean="0">
              <a:solidFill>
                <a:schemeClr val="tx1"/>
              </a:solidFill>
              <a:effectLst/>
              <a:latin typeface="+mn-lt"/>
              <a:ea typeface="+mn-ea"/>
              <a:cs typeface="+mn-cs"/>
            </a:endParaRPr>
          </a:p>
        </p:txBody>
      </p:sp>
      <p:sp>
        <p:nvSpPr>
          <p:cNvPr id="4" name="Slaida numura vietturis 3"/>
          <p:cNvSpPr>
            <a:spLocks noGrp="1"/>
          </p:cNvSpPr>
          <p:nvPr>
            <p:ph type="sldNum" sz="quarter" idx="10"/>
          </p:nvPr>
        </p:nvSpPr>
        <p:spPr/>
        <p:txBody>
          <a:bodyPr/>
          <a:lstStyle/>
          <a:p>
            <a:fld id="{E161CE67-5988-4723-AB18-76B9F264C06C}" type="slidenum">
              <a:rPr lang="lv-LV" smtClean="0"/>
              <a:t>11</a:t>
            </a:fld>
            <a:endParaRPr lang="lv-LV"/>
          </a:p>
        </p:txBody>
      </p:sp>
    </p:spTree>
    <p:extLst>
      <p:ext uri="{BB962C8B-B14F-4D97-AF65-F5344CB8AC3E}">
        <p14:creationId xmlns:p14="http://schemas.microsoft.com/office/powerpoint/2010/main" val="1478869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Aicina</a:t>
            </a:r>
            <a:r>
              <a:rPr lang="lv-LV" baseline="0" dirty="0" smtClean="0"/>
              <a:t> visus skolēnus piecelties kājās, klausīties skolotāja lasīto stāstu un izpildīt slaidā norādītās darbības.</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12</a:t>
            </a:fld>
            <a:endParaRPr lang="lv-LV"/>
          </a:p>
        </p:txBody>
      </p:sp>
    </p:spTree>
    <p:extLst>
      <p:ext uri="{BB962C8B-B14F-4D97-AF65-F5344CB8AC3E}">
        <p14:creationId xmlns:p14="http://schemas.microsoft.com/office/powerpoint/2010/main" val="109702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Lai datoru vai citu programmvadāmu ierīci varētu izmantot konkrētiem mērķiem, ir nepieciešama ne tikai aparatūra, bet arī konkrēta programmatūra. </a:t>
            </a:r>
            <a:r>
              <a:rPr lang="lv-LV" b="1" dirty="0" smtClean="0"/>
              <a:t>Aparatūra</a:t>
            </a:r>
            <a:r>
              <a:rPr lang="lv-LV" dirty="0" smtClean="0"/>
              <a:t> ir datu apstrādes sistēmas fizikālā daļa, kurā ietilpst shēmas, iekārtas un to savienojumi.</a:t>
            </a:r>
            <a:r>
              <a:rPr lang="lv-LV" baseline="0" dirty="0" smtClean="0"/>
              <a:t> </a:t>
            </a:r>
            <a:r>
              <a:rPr lang="lv-LV" b="1" dirty="0" smtClean="0"/>
              <a:t>Programmatūra</a:t>
            </a:r>
            <a:r>
              <a:rPr lang="lv-LV" dirty="0" smtClean="0"/>
              <a:t> ir datorprogrammas un ar tām saistītā dokumentācija un dati, kas nepieciešami datora sistēmas darbībai.</a:t>
            </a:r>
          </a:p>
        </p:txBody>
      </p:sp>
      <p:sp>
        <p:nvSpPr>
          <p:cNvPr id="4" name="Slaida numura vietturis 3"/>
          <p:cNvSpPr>
            <a:spLocks noGrp="1"/>
          </p:cNvSpPr>
          <p:nvPr>
            <p:ph type="sldNum" sz="quarter" idx="10"/>
          </p:nvPr>
        </p:nvSpPr>
        <p:spPr/>
        <p:txBody>
          <a:bodyPr/>
          <a:lstStyle/>
          <a:p>
            <a:fld id="{E161CE67-5988-4723-AB18-76B9F264C06C}" type="slidenum">
              <a:rPr lang="lv-LV" smtClean="0"/>
              <a:t>13</a:t>
            </a:fld>
            <a:endParaRPr lang="lv-LV"/>
          </a:p>
        </p:txBody>
      </p:sp>
    </p:spTree>
    <p:extLst>
      <p:ext uri="{BB962C8B-B14F-4D97-AF65-F5344CB8AC3E}">
        <p14:creationId xmlns:p14="http://schemas.microsoft.com/office/powerpoint/2010/main" val="183635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Ja skolēni nevar atbildēt – uzvedinošie jautājumi: kas</a:t>
            </a:r>
            <a:r>
              <a:rPr lang="lv-LV" baseline="0" dirty="0" smtClean="0"/>
              <a:t> jādara, lai varētu datorā zīmēt (jāatver programma…), lai varētu izmantot internetu (jāatver programma…) – katram uzdevumam nepieciešama attiecīga programma. Akcentēt, ka nepieciešamas arī speciālas programmas, lai ierīce vispār varētu darboties. Secinājums – datora darbību vada programma.</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14</a:t>
            </a:fld>
            <a:endParaRPr lang="lv-LV"/>
          </a:p>
        </p:txBody>
      </p:sp>
    </p:spTree>
    <p:extLst>
      <p:ext uri="{BB962C8B-B14F-4D97-AF65-F5344CB8AC3E}">
        <p14:creationId xmlns:p14="http://schemas.microsoft.com/office/powerpoint/2010/main" val="865572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baseline="0" dirty="0" smtClean="0"/>
              <a:t>Turpmāk šajā stundā tiks apskatīta tikai aparatūra. </a:t>
            </a:r>
            <a:r>
              <a:rPr lang="lv-LV" dirty="0" smtClean="0"/>
              <a:t>Nostiprināšanai</a:t>
            </a:r>
            <a:r>
              <a:rPr lang="lv-LV" baseline="0" dirty="0" smtClean="0"/>
              <a:t> skolēniem liekt nosaukt galda datora sastāvdaļas, pēc tam parāda attiecīgos nosaukumus. </a:t>
            </a:r>
            <a:endParaRPr lang="lv-LV" dirty="0"/>
          </a:p>
        </p:txBody>
      </p:sp>
      <p:sp>
        <p:nvSpPr>
          <p:cNvPr id="4" name="Slaida numura vietturis 3"/>
          <p:cNvSpPr>
            <a:spLocks noGrp="1"/>
          </p:cNvSpPr>
          <p:nvPr>
            <p:ph type="sldNum" sz="quarter" idx="10"/>
          </p:nvPr>
        </p:nvSpPr>
        <p:spPr/>
        <p:txBody>
          <a:bodyPr/>
          <a:lstStyle/>
          <a:p>
            <a:fld id="{E161CE67-5988-4723-AB18-76B9F264C06C}" type="slidenum">
              <a:rPr lang="lv-LV" smtClean="0"/>
              <a:t>15</a:t>
            </a:fld>
            <a:endParaRPr lang="lv-LV"/>
          </a:p>
        </p:txBody>
      </p:sp>
    </p:spTree>
    <p:extLst>
      <p:ext uri="{BB962C8B-B14F-4D97-AF65-F5344CB8AC3E}">
        <p14:creationId xmlns:p14="http://schemas.microsoft.com/office/powerpoint/2010/main" val="1506772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Uzsvērt, ka</a:t>
            </a:r>
            <a:r>
              <a:rPr lang="lv-LV" baseline="0" dirty="0" smtClean="0"/>
              <a:t> </a:t>
            </a:r>
            <a:r>
              <a:rPr lang="lv-LV" baseline="0" dirty="0" err="1" smtClean="0"/>
              <a:t>sistēmblokā</a:t>
            </a:r>
            <a:r>
              <a:rPr lang="lv-LV" baseline="0" dirty="0" smtClean="0"/>
              <a:t> atrodošās sastāvdaļas var būt iebūvētas pašā ierīcē (piemēram, portatīvajam datoram). Ja iespējams, skolēniem var parādīt reālu </a:t>
            </a:r>
            <a:r>
              <a:rPr lang="lv-LV" baseline="0" dirty="0" err="1" smtClean="0"/>
              <a:t>sistēmbloku</a:t>
            </a:r>
            <a:r>
              <a:rPr lang="lv-LV" baseline="0" dirty="0" smtClean="0"/>
              <a:t> ar noņemtu vāku.</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16</a:t>
            </a:fld>
            <a:endParaRPr lang="lv-LV"/>
          </a:p>
        </p:txBody>
      </p:sp>
    </p:spTree>
    <p:extLst>
      <p:ext uri="{BB962C8B-B14F-4D97-AF65-F5344CB8AC3E}">
        <p14:creationId xmlns:p14="http://schemas.microsoft.com/office/powerpoint/2010/main" val="1372225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Vārda</a:t>
            </a:r>
            <a:r>
              <a:rPr lang="lv-LV" baseline="0" dirty="0" smtClean="0"/>
              <a:t> «monitors» vietā bieži lieto arī vārdu «displejs». Akcentē, ka bez monitora nevarētu redzēt, kādas darbības ir veiktas. Monitora lielumu mēra pa </a:t>
            </a:r>
            <a:r>
              <a:rPr lang="lv-LV" baseline="0" dirty="0" err="1" smtClean="0"/>
              <a:t>dioagonāli</a:t>
            </a:r>
            <a:r>
              <a:rPr lang="lv-LV" baseline="0" dirty="0" smtClean="0"/>
              <a:t>.</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17</a:t>
            </a:fld>
            <a:endParaRPr lang="lv-LV"/>
          </a:p>
        </p:txBody>
      </p:sp>
    </p:spTree>
    <p:extLst>
      <p:ext uri="{BB962C8B-B14F-4D97-AF65-F5344CB8AC3E}">
        <p14:creationId xmlns:p14="http://schemas.microsoft.com/office/powerpoint/2010/main" val="3848535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Tastatūras var būt gan vadu, gan bezvadu. Atšķiras ar taustiņu izkārtojumu. </a:t>
            </a:r>
            <a:r>
              <a:rPr lang="lv-LV" baseline="0" dirty="0" smtClean="0"/>
              <a:t>Mēs lietojam QWERTY tipa tastatūru. Izvietojums var būt arī «</a:t>
            </a:r>
            <a:r>
              <a:rPr lang="lv-LV" baseline="0" dirty="0" err="1" smtClean="0"/>
              <a:t>viļņveida</a:t>
            </a:r>
            <a:r>
              <a:rPr lang="lv-LV" baseline="0" dirty="0" smtClean="0"/>
              <a:t>», lai atvieglotu teksta ievadi. Uzskaitot tastatūru veidus, ja iespējams, demonstrē reālas ierīces.</a:t>
            </a:r>
            <a:endParaRPr lang="lv-LV" dirty="0" smtClean="0"/>
          </a:p>
          <a:p>
            <a:endParaRPr lang="lv-LV" dirty="0"/>
          </a:p>
        </p:txBody>
      </p:sp>
      <p:sp>
        <p:nvSpPr>
          <p:cNvPr id="4" name="Slaida numura vietturis 3"/>
          <p:cNvSpPr>
            <a:spLocks noGrp="1"/>
          </p:cNvSpPr>
          <p:nvPr>
            <p:ph type="sldNum" sz="quarter" idx="10"/>
          </p:nvPr>
        </p:nvSpPr>
        <p:spPr/>
        <p:txBody>
          <a:bodyPr/>
          <a:lstStyle/>
          <a:p>
            <a:fld id="{E161CE67-5988-4723-AB18-76B9F264C06C}" type="slidenum">
              <a:rPr lang="lv-LV" smtClean="0"/>
              <a:t>18</a:t>
            </a:fld>
            <a:endParaRPr lang="lv-LV"/>
          </a:p>
        </p:txBody>
      </p:sp>
    </p:spTree>
    <p:extLst>
      <p:ext uri="{BB962C8B-B14F-4D97-AF65-F5344CB8AC3E}">
        <p14:creationId xmlns:p14="http://schemas.microsoft.com/office/powerpoint/2010/main" val="621310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Var būt ar vadu vai bezvadu peles. Tiek veidotas tādas formas peles, kas</a:t>
            </a:r>
            <a:r>
              <a:rPr lang="lv-LV" baseline="0" dirty="0" smtClean="0"/>
              <a:t> ir maksimāli ērtas lietošanai. Parasti ir 2 pogas un ritenītis starp tām, bet var būt arī papildus pogas ērtākam darbam. Akcentēt peles alternatīvas – skārienpaliktni (piemēram, portatīvajam datoram) un skārienekrānu (piemēram, planšete). Ja iespējams, demonstrē reālas ierīces.</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19</a:t>
            </a:fld>
            <a:endParaRPr lang="lv-LV"/>
          </a:p>
        </p:txBody>
      </p:sp>
    </p:spTree>
    <p:extLst>
      <p:ext uri="{BB962C8B-B14F-4D97-AF65-F5344CB8AC3E}">
        <p14:creationId xmlns:p14="http://schemas.microsoft.com/office/powerpoint/2010/main" val="2147435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Pie citiem materiāliem informācijas izvadīšanai var pieminēt izdrukāšanu uz plēves. Uzsvērt, ka ir arī citu veidu printeri, bet tintes un lāzerprinteri ir populārākie.</a:t>
            </a:r>
            <a:r>
              <a:rPr lang="lv-LV" baseline="0" dirty="0" smtClean="0"/>
              <a:t> </a:t>
            </a:r>
            <a:r>
              <a:rPr lang="lv-LV" dirty="0" smtClean="0"/>
              <a:t>Akcentēt atšķirību 3D printerim no citiem – informācija tiek izvadīta nevis uz kāda materiāla, bet tiek veidota no speciāla</a:t>
            </a:r>
            <a:r>
              <a:rPr lang="lv-LV" baseline="0" dirty="0" smtClean="0"/>
              <a:t> materiāla.</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20</a:t>
            </a:fld>
            <a:endParaRPr lang="lv-LV"/>
          </a:p>
        </p:txBody>
      </p:sp>
    </p:spTree>
    <p:extLst>
      <p:ext uri="{BB962C8B-B14F-4D97-AF65-F5344CB8AC3E}">
        <p14:creationId xmlns:p14="http://schemas.microsoft.com/office/powerpoint/2010/main" val="1951450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Jautājums skolēniem</a:t>
            </a:r>
            <a:r>
              <a:rPr lang="lv-LV" baseline="0" dirty="0" smtClean="0"/>
              <a:t>, tad kopā secina, ka a</a:t>
            </a:r>
            <a:r>
              <a:rPr lang="lv-LV" dirty="0" smtClean="0"/>
              <a:t>tšķiras</a:t>
            </a:r>
            <a:r>
              <a:rPr lang="lv-LV" baseline="0" dirty="0" smtClean="0"/>
              <a:t> gan pēc iespējām, gan izskata, gan pielietošanas veida utt. Pēc tam parādīt darba uzdevumu par datoru tipiem – darbs grupās.</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21</a:t>
            </a:fld>
            <a:endParaRPr lang="lv-LV"/>
          </a:p>
        </p:txBody>
      </p:sp>
    </p:spTree>
    <p:extLst>
      <p:ext uri="{BB962C8B-B14F-4D97-AF65-F5344CB8AC3E}">
        <p14:creationId xmlns:p14="http://schemas.microsoft.com/office/powerpoint/2010/main" val="420258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Lieldators – jaudīgs dators, ko var izmantot vairāki lietotāji (izmanto, piemēram,</a:t>
            </a:r>
            <a:r>
              <a:rPr lang="lv-LV" baseline="0" dirty="0" smtClean="0"/>
              <a:t> zinātniskos pētījumos, e-klase). Personālais dators - </a:t>
            </a:r>
            <a:r>
              <a:rPr lang="lv-LV" sz="1200" kern="1200" dirty="0" smtClean="0">
                <a:solidFill>
                  <a:schemeClr val="tx1"/>
                </a:solidFill>
                <a:effectLst/>
                <a:latin typeface="+mn-lt"/>
                <a:ea typeface="+mn-ea"/>
                <a:cs typeface="+mn-cs"/>
              </a:rPr>
              <a:t>jebkurš dators, kura cena, izmērs un veiktspēja ir pielāgota individuālai lietošanai un ir paredzēta jebkuram lietotājam, kurš ar iekārtu var darboties patstāvīgi un neatkarīgi. Akcentēt</a:t>
            </a:r>
            <a:r>
              <a:rPr lang="lv-LV" sz="1200" kern="1200" baseline="0" dirty="0" smtClean="0">
                <a:solidFill>
                  <a:schemeClr val="tx1"/>
                </a:solidFill>
                <a:effectLst/>
                <a:latin typeface="+mn-lt"/>
                <a:ea typeface="+mn-ea"/>
                <a:cs typeface="+mn-cs"/>
              </a:rPr>
              <a:t> galda datora veidu – </a:t>
            </a:r>
            <a:r>
              <a:rPr lang="lv-LV" sz="1200" kern="1200" baseline="0" dirty="0" err="1" smtClean="0">
                <a:solidFill>
                  <a:schemeClr val="tx1"/>
                </a:solidFill>
                <a:effectLst/>
                <a:latin typeface="+mn-lt"/>
                <a:ea typeface="+mn-ea"/>
                <a:cs typeface="+mn-cs"/>
              </a:rPr>
              <a:t>vienkorpusa</a:t>
            </a:r>
            <a:r>
              <a:rPr lang="lv-LV" sz="1200" kern="1200" baseline="0" dirty="0" smtClean="0">
                <a:solidFill>
                  <a:schemeClr val="tx1"/>
                </a:solidFill>
                <a:effectLst/>
                <a:latin typeface="+mn-lt"/>
                <a:ea typeface="+mn-ea"/>
                <a:cs typeface="+mn-cs"/>
              </a:rPr>
              <a:t> dators. Uzsvērt, ka ir arī citi datoru veidi. </a:t>
            </a:r>
            <a:r>
              <a:rPr lang="lv-LV" sz="1200" kern="1200" dirty="0" smtClean="0">
                <a:solidFill>
                  <a:schemeClr val="tx1"/>
                </a:solidFill>
                <a:effectLst/>
                <a:latin typeface="+mn-lt"/>
                <a:ea typeface="+mn-ea"/>
                <a:cs typeface="+mn-cs"/>
              </a:rPr>
              <a:t>Personālais galda dators tika izveidots, lai cilvēkiem būtu pieejams individuāli lietojams dators gan darba, gan personiskām vajadzībām. Portatīvais dators tika izveidots, lai personālā datora lietotājs ar to varētu pārvietoties. Planšetdators tika izveidots lietotājiem, kuriem ir nepieciešams portatīvs dators, taču nav vajadzības tajā ievadīt daudz informācijas. </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22</a:t>
            </a:fld>
            <a:endParaRPr lang="lv-LV"/>
          </a:p>
        </p:txBody>
      </p:sp>
    </p:spTree>
    <p:extLst>
      <p:ext uri="{BB962C8B-B14F-4D97-AF65-F5344CB8AC3E}">
        <p14:creationId xmlns:p14="http://schemas.microsoft.com/office/powerpoint/2010/main" val="2202937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200" kern="1200" dirty="0" smtClean="0">
                <a:solidFill>
                  <a:schemeClr val="tx1"/>
                </a:solidFill>
                <a:effectLst/>
                <a:latin typeface="+mn-lt"/>
                <a:ea typeface="+mn-ea"/>
                <a:cs typeface="+mn-cs"/>
              </a:rPr>
              <a:t>Atgādināt, ka stundas sākumā tika runāts</a:t>
            </a:r>
            <a:r>
              <a:rPr lang="lv-LV" sz="1200" kern="1200" baseline="0" dirty="0" smtClean="0">
                <a:solidFill>
                  <a:schemeClr val="tx1"/>
                </a:solidFill>
                <a:effectLst/>
                <a:latin typeface="+mn-lt"/>
                <a:ea typeface="+mn-ea"/>
                <a:cs typeface="+mn-cs"/>
              </a:rPr>
              <a:t> par programmvadāmām ierīcēm un ka bez datoriem ir arī citas. Programmvadāmu ierīču ir ļoti daudz. Daži piemēri. </a:t>
            </a:r>
            <a:r>
              <a:rPr lang="lv-LV" sz="1200" kern="1200" dirty="0" err="1" smtClean="0">
                <a:solidFill>
                  <a:schemeClr val="tx1"/>
                </a:solidFill>
                <a:effectLst/>
                <a:latin typeface="+mn-lt"/>
                <a:ea typeface="+mn-ea"/>
                <a:cs typeface="+mn-cs"/>
              </a:rPr>
              <a:t>Viedtālrunis</a:t>
            </a:r>
            <a:r>
              <a:rPr lang="lv-LV" sz="1200" kern="1200" dirty="0" smtClean="0">
                <a:solidFill>
                  <a:schemeClr val="tx1"/>
                </a:solidFill>
                <a:effectLst/>
                <a:latin typeface="+mn-lt"/>
                <a:ea typeface="+mn-ea"/>
                <a:cs typeface="+mn-cs"/>
              </a:rPr>
              <a:t> ir mobilais tālrunis, kas papildināts ar datoram līdzīgām iespējām. Roboti var būt gan nelieli, gan arī ļoti lielas iekārtas (piemēram, rūpnīcās). </a:t>
            </a:r>
            <a:r>
              <a:rPr lang="lv-LV" sz="1200" i="1" kern="1200" baseline="0" dirty="0" smtClean="0">
                <a:solidFill>
                  <a:schemeClr val="tx1"/>
                </a:solidFill>
                <a:effectLst/>
                <a:latin typeface="+mn-lt"/>
                <a:ea typeface="+mn-ea"/>
                <a:cs typeface="+mn-cs"/>
              </a:rPr>
              <a:t>Skolotājs pēc izvēles var rediģēt slaidu, ievietojot citus programmvadāmu ierīču piemērus, kā arī uzdot skolēniem jautājumu, kādas programmvadāmas ierīces viņi vēl zina.</a:t>
            </a:r>
            <a:endParaRPr lang="lv-LV" i="1"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23</a:t>
            </a:fld>
            <a:endParaRPr lang="lv-LV"/>
          </a:p>
        </p:txBody>
      </p:sp>
    </p:spTree>
    <p:extLst>
      <p:ext uri="{BB962C8B-B14F-4D97-AF65-F5344CB8AC3E}">
        <p14:creationId xmlns:p14="http://schemas.microsoft.com/office/powerpoint/2010/main" val="2218919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Īss drošības un iekšējās kārtības noteikumu kopsavilkums.</a:t>
            </a:r>
          </a:p>
        </p:txBody>
      </p:sp>
      <p:sp>
        <p:nvSpPr>
          <p:cNvPr id="4" name="Slaida numura vietturis 3"/>
          <p:cNvSpPr>
            <a:spLocks noGrp="1"/>
          </p:cNvSpPr>
          <p:nvPr>
            <p:ph type="sldNum" sz="quarter" idx="10"/>
          </p:nvPr>
        </p:nvSpPr>
        <p:spPr/>
        <p:txBody>
          <a:bodyPr/>
          <a:lstStyle/>
          <a:p>
            <a:fld id="{E161CE67-5988-4723-AB18-76B9F264C06C}" type="slidenum">
              <a:rPr lang="lv-LV" smtClean="0"/>
              <a:t>24</a:t>
            </a:fld>
            <a:endParaRPr lang="lv-LV"/>
          </a:p>
        </p:txBody>
      </p:sp>
    </p:spTree>
    <p:extLst>
      <p:ext uri="{BB962C8B-B14F-4D97-AF65-F5344CB8AC3E}">
        <p14:creationId xmlns:p14="http://schemas.microsoft.com/office/powerpoint/2010/main" val="1842523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25.-26. slaids paredzēts pēc testa izpildes, pareizo atbilžu noskaidrošanai. </a:t>
            </a:r>
          </a:p>
        </p:txBody>
      </p:sp>
      <p:sp>
        <p:nvSpPr>
          <p:cNvPr id="4" name="Slaida numura vietturis 3"/>
          <p:cNvSpPr>
            <a:spLocks noGrp="1"/>
          </p:cNvSpPr>
          <p:nvPr>
            <p:ph type="sldNum" sz="quarter" idx="10"/>
          </p:nvPr>
        </p:nvSpPr>
        <p:spPr/>
        <p:txBody>
          <a:bodyPr/>
          <a:lstStyle/>
          <a:p>
            <a:fld id="{E161CE67-5988-4723-AB18-76B9F264C06C}" type="slidenum">
              <a:rPr lang="lv-LV" smtClean="0"/>
              <a:t>25</a:t>
            </a:fld>
            <a:endParaRPr lang="lv-LV"/>
          </a:p>
        </p:txBody>
      </p:sp>
    </p:spTree>
    <p:extLst>
      <p:ext uri="{BB962C8B-B14F-4D97-AF65-F5344CB8AC3E}">
        <p14:creationId xmlns:p14="http://schemas.microsoft.com/office/powerpoint/2010/main" val="2498063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Izdalīt skolēniem iepriekš sagatavotās darblapas.</a:t>
            </a:r>
            <a:r>
              <a:rPr lang="lv-LV" baseline="0" dirty="0" smtClean="0"/>
              <a:t> Paskaidrot, kā jāaizpilda.</a:t>
            </a:r>
            <a:endParaRPr lang="lv-LV" dirty="0" smtClean="0"/>
          </a:p>
        </p:txBody>
      </p:sp>
      <p:sp>
        <p:nvSpPr>
          <p:cNvPr id="4" name="Slaida numura vietturis 3"/>
          <p:cNvSpPr>
            <a:spLocks noGrp="1"/>
          </p:cNvSpPr>
          <p:nvPr>
            <p:ph type="sldNum" sz="quarter" idx="10"/>
          </p:nvPr>
        </p:nvSpPr>
        <p:spPr/>
        <p:txBody>
          <a:bodyPr/>
          <a:lstStyle/>
          <a:p>
            <a:fld id="{E161CE67-5988-4723-AB18-76B9F264C06C}" type="slidenum">
              <a:rPr lang="lv-LV" smtClean="0"/>
              <a:t>27</a:t>
            </a:fld>
            <a:endParaRPr lang="lv-LV"/>
          </a:p>
        </p:txBody>
      </p:sp>
    </p:spTree>
    <p:extLst>
      <p:ext uri="{BB962C8B-B14F-4D97-AF65-F5344CB8AC3E}">
        <p14:creationId xmlns:p14="http://schemas.microsoft.com/office/powerpoint/2010/main" val="2661852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descr="datorika_ppt_mainpage_6-9.jpg"/>
          <p:cNvPicPr>
            <a:picLocks noChangeAspect="1"/>
          </p:cNvPicPr>
          <p:nvPr userDrawn="1"/>
        </p:nvPicPr>
        <p:blipFill>
          <a:blip r:embed="rId2" cstate="print"/>
          <a:stretch>
            <a:fillRect/>
          </a:stretch>
        </p:blipFill>
        <p:spPr>
          <a:xfrm>
            <a:off x="5160" y="0"/>
            <a:ext cx="9133679" cy="6858000"/>
          </a:xfrm>
          <a:prstGeom prst="rect">
            <a:avLst/>
          </a:prstGeom>
        </p:spPr>
      </p:pic>
      <p:sp>
        <p:nvSpPr>
          <p:cNvPr id="8" name="Rectangle 2"/>
          <p:cNvSpPr txBox="1">
            <a:spLocks noChangeArrowheads="1"/>
          </p:cNvSpPr>
          <p:nvPr userDrawn="1"/>
        </p:nvSpPr>
        <p:spPr bwMode="auto">
          <a:xfrm>
            <a:off x="1547664" y="2636912"/>
            <a:ext cx="6192689" cy="664294"/>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lv-LV" sz="3600" b="1" noProof="0" dirty="0" smtClean="0"/>
              <a:t>DROŠĪBA UN</a:t>
            </a:r>
            <a:r>
              <a:rPr lang="lv-LV" sz="3600" b="1" baseline="0" noProof="0" dirty="0" smtClean="0"/>
              <a:t> APARATŪRA</a:t>
            </a:r>
            <a:endParaRPr lang="lv-LV" sz="3600" b="1" noProof="0" dirty="0"/>
          </a:p>
        </p:txBody>
      </p:sp>
      <p:sp>
        <p:nvSpPr>
          <p:cNvPr id="9" name="Rectangle 2"/>
          <p:cNvSpPr txBox="1">
            <a:spLocks noChangeArrowheads="1"/>
          </p:cNvSpPr>
          <p:nvPr userDrawn="1"/>
        </p:nvSpPr>
        <p:spPr bwMode="auto">
          <a:xfrm>
            <a:off x="3203848" y="3789040"/>
            <a:ext cx="2983067" cy="332147"/>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lv-LV" sz="1600" dirty="0" smtClean="0"/>
              <a:t>4.01.</a:t>
            </a:r>
            <a:r>
              <a:rPr lang="en-US" sz="1600" dirty="0" smtClean="0"/>
              <a:t> </a:t>
            </a:r>
            <a:r>
              <a:rPr lang="lv-LV" sz="1600" noProof="0" dirty="0" smtClean="0"/>
              <a:t>stunda</a:t>
            </a:r>
            <a:endParaRPr lang="lv-LV" sz="1600" noProof="0" dirty="0"/>
          </a:p>
        </p:txBody>
      </p:sp>
      <p:sp>
        <p:nvSpPr>
          <p:cNvPr id="10" name="Rectangle 2"/>
          <p:cNvSpPr txBox="1">
            <a:spLocks noChangeArrowheads="1"/>
          </p:cNvSpPr>
          <p:nvPr userDrawn="1"/>
        </p:nvSpPr>
        <p:spPr bwMode="auto">
          <a:xfrm>
            <a:off x="1547664" y="1340768"/>
            <a:ext cx="6264696" cy="1008112"/>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ctr" rtl="0" eaLnBrk="1" fontAlgn="base" hangingPunct="1">
              <a:spcBef>
                <a:spcPct val="0"/>
              </a:spcBef>
              <a:spcAft>
                <a:spcPct val="0"/>
              </a:spcAft>
              <a:defRPr sz="2000" b="0" baseline="0">
                <a:solidFill>
                  <a:schemeClr val="tx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a:lstStyle>
          <a:p>
            <a:r>
              <a:rPr lang="lv-LV" sz="2400" dirty="0" smtClean="0"/>
              <a:t>Aparatūra un programmatūra</a:t>
            </a:r>
            <a:endParaRPr lang="ru-RU" sz="2400"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CFEC48EC-EDB5-4FED-AFAF-3607ABDB39EF}" type="slidenum">
              <a:rPr lang="lv-LV" smtClean="0"/>
              <a:pPr/>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412776"/>
            <a:ext cx="412318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lvl1pPr>
              <a:defRPr/>
            </a:lvl1pPr>
          </a:lstStyle>
          <a:p>
            <a:fld id="{B9A722FD-D353-40A8-AF2E-6ED4E40914C0}" type="slidenum">
              <a:rPr lang="lv-LV" smtClean="0"/>
              <a:pPr/>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dirty="0"/>
          </a:p>
        </p:txBody>
      </p:sp>
      <p:sp>
        <p:nvSpPr>
          <p:cNvPr id="6" name="Content Placeholder 2"/>
          <p:cNvSpPr>
            <a:spLocks noGrp="1"/>
          </p:cNvSpPr>
          <p:nvPr>
            <p:ph idx="11"/>
          </p:nvPr>
        </p:nvSpPr>
        <p:spPr>
          <a:xfrm>
            <a:off x="4716016" y="1412776"/>
            <a:ext cx="4176464" cy="4713387"/>
          </a:xfrm>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45183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smtClean="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pPr/>
              <a:t>‹#›</a:t>
            </a:fld>
            <a:endParaRPr lang="lv-LV" dirty="0"/>
          </a:p>
        </p:txBody>
      </p:sp>
      <p:sp>
        <p:nvSpPr>
          <p:cNvPr id="5" name="Text Placeholder 4"/>
          <p:cNvSpPr>
            <a:spLocks noGrp="1"/>
          </p:cNvSpPr>
          <p:nvPr>
            <p:ph type="body" sz="quarter" idx="11"/>
          </p:nvPr>
        </p:nvSpPr>
        <p:spPr>
          <a:xfrm>
            <a:off x="1222471" y="385590"/>
            <a:ext cx="7712075" cy="5762548"/>
          </a:xfrm>
        </p:spPr>
        <p:txBody>
          <a:bodyPr>
            <a:normAutofit/>
          </a:bodyPr>
          <a:lstStyle>
            <a:lvl1pPr marL="0" indent="0">
              <a:buFontTx/>
              <a:buNone/>
              <a:defRPr sz="2800">
                <a:latin typeface="Calibri" pitchFamily="34" charset="0"/>
              </a:defRPr>
            </a:lvl1pPr>
            <a:lvl2pPr marL="457200" indent="0">
              <a:buFontTx/>
              <a:buNone/>
              <a:defRPr sz="2600">
                <a:latin typeface="Calibri" pitchFamily="34" charset="0"/>
              </a:defRPr>
            </a:lvl2pPr>
            <a:lvl3pPr marL="914400" indent="0">
              <a:buFontTx/>
              <a:buNone/>
              <a:defRPr sz="2400">
                <a:latin typeface="Calibri" pitchFamily="34" charset="0"/>
              </a:defRPr>
            </a:lvl3pPr>
            <a:lvl4pPr marL="1371600" indent="0">
              <a:buFontTx/>
              <a:buNone/>
              <a:defRPr sz="2200">
                <a:latin typeface="Calibri" pitchFamily="34" charset="0"/>
              </a:defRPr>
            </a:lvl4pPr>
            <a:lvl5pPr marL="1828800" indent="0">
              <a:buFontTx/>
              <a:buNone/>
              <a:defRPr sz="2000">
                <a:latin typeface="Calibr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Rectangle 5"/>
          <p:cNvSpPr/>
          <p:nvPr/>
        </p:nvSpPr>
        <p:spPr>
          <a:xfrm>
            <a:off x="1222471" y="6444476"/>
            <a:ext cx="4572000" cy="276999"/>
          </a:xfrm>
          <a:prstGeom prst="rect">
            <a:avLst/>
          </a:prstGeom>
        </p:spPr>
        <p:txBody>
          <a:bodyPr>
            <a:spAutoFit/>
          </a:bodyPr>
          <a:lstStyle/>
          <a:p>
            <a:r>
              <a:rPr lang="lv-LV" sz="1200" dirty="0" smtClean="0"/>
              <a:t>Materiālu pārpublicēšanas gadījumā, likt atsauci uz Start (IT) </a:t>
            </a:r>
            <a:endParaRPr lang="en-US" sz="1200" dirty="0"/>
          </a:p>
        </p:txBody>
      </p:sp>
    </p:spTree>
    <p:extLst>
      <p:ext uri="{BB962C8B-B14F-4D97-AF65-F5344CB8AC3E}">
        <p14:creationId xmlns:p14="http://schemas.microsoft.com/office/powerpoint/2010/main" val="35676950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67544" y="88851"/>
            <a:ext cx="7056784" cy="963885"/>
          </a:xfrm>
        </p:spPr>
        <p:txBody>
          <a:bodyPr/>
          <a:lstStyle/>
          <a:p>
            <a:r>
              <a:rPr lang="en-US" smtClean="0"/>
              <a:t>Click to edit Master title style</a:t>
            </a:r>
            <a:endParaRPr lang="lv-LV" dirty="0"/>
          </a:p>
        </p:txBody>
      </p:sp>
      <p:sp>
        <p:nvSpPr>
          <p:cNvPr id="3" name="Slide Number Placeholder 2"/>
          <p:cNvSpPr>
            <a:spLocks noGrp="1"/>
          </p:cNvSpPr>
          <p:nvPr>
            <p:ph type="sldNum" sz="quarter" idx="10"/>
          </p:nvPr>
        </p:nvSpPr>
        <p:spPr/>
        <p:txBody>
          <a:bodyPr/>
          <a:lstStyle/>
          <a:p>
            <a:fld id="{4E814776-24A3-450F-AAE4-8EF1585A30BC}" type="slidenum">
              <a:rPr lang="lv-LV" smtClean="0"/>
              <a:pPr/>
              <a:t>‹#›</a:t>
            </a:fld>
            <a:endParaRPr lang="lv-LV" dirty="0"/>
          </a:p>
        </p:txBody>
      </p:sp>
    </p:spTree>
    <p:extLst>
      <p:ext uri="{BB962C8B-B14F-4D97-AF65-F5344CB8AC3E}">
        <p14:creationId xmlns:p14="http://schemas.microsoft.com/office/powerpoint/2010/main" val="3492957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080000" cy="6858000"/>
          </a:xfrm>
          <a:solidFill>
            <a:schemeClr val="accent6">
              <a:lumMod val="50000"/>
            </a:schemeClr>
          </a:solidFill>
        </p:spPr>
        <p:txBody>
          <a:bodyPr vert="vert270" anchor="ctr"/>
          <a:lstStyle>
            <a:lvl1pPr algn="l">
              <a:tabLst>
                <a:tab pos="360000" algn="l"/>
              </a:tabLst>
              <a:defRPr sz="3200">
                <a:latin typeface="Calibri" pitchFamily="34" charset="0"/>
              </a:defRPr>
            </a:lvl1pPr>
          </a:lstStyle>
          <a:p>
            <a:r>
              <a:rPr lang="lv-LV" dirty="0" smtClean="0"/>
              <a:t>	Code sample</a:t>
            </a:r>
            <a:endParaRPr lang="en-US" dirty="0"/>
          </a:p>
        </p:txBody>
      </p:sp>
      <p:sp>
        <p:nvSpPr>
          <p:cNvPr id="3" name="Slide Number Placeholder 2"/>
          <p:cNvSpPr>
            <a:spLocks noGrp="1"/>
          </p:cNvSpPr>
          <p:nvPr>
            <p:ph type="sldNum" sz="quarter" idx="10"/>
          </p:nvPr>
        </p:nvSpPr>
        <p:spPr/>
        <p:txBody>
          <a:bodyPr/>
          <a:lstStyle/>
          <a:p>
            <a:fld id="{46963998-7D9D-4945-8E39-CA3CC00370F0}" type="slidenum">
              <a:rPr lang="lv-LV" smtClean="0"/>
              <a:pPr/>
              <a:t>‹#›</a:t>
            </a:fld>
            <a:endParaRPr lang="lv-LV" dirty="0"/>
          </a:p>
        </p:txBody>
      </p:sp>
      <p:sp>
        <p:nvSpPr>
          <p:cNvPr id="6" name="Rectangle 5"/>
          <p:cNvSpPr/>
          <p:nvPr/>
        </p:nvSpPr>
        <p:spPr>
          <a:xfrm>
            <a:off x="1222471" y="6444476"/>
            <a:ext cx="4572000" cy="276999"/>
          </a:xfrm>
          <a:prstGeom prst="rect">
            <a:avLst/>
          </a:prstGeom>
        </p:spPr>
        <p:txBody>
          <a:bodyPr>
            <a:spAutoFit/>
          </a:bodyPr>
          <a:lstStyle/>
          <a:p>
            <a:r>
              <a:rPr lang="lv-LV" sz="1200" dirty="0" smtClean="0"/>
              <a:t>Materiālu pārpublicēšanas gadījumā, likt atsauci uz Start (IT) </a:t>
            </a:r>
            <a:endParaRPr lang="en-US" sz="1200" dirty="0"/>
          </a:p>
        </p:txBody>
      </p:sp>
    </p:spTree>
    <p:extLst>
      <p:ext uri="{BB962C8B-B14F-4D97-AF65-F5344CB8AC3E}">
        <p14:creationId xmlns:p14="http://schemas.microsoft.com/office/powerpoint/2010/main" val="56389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irsraksts un saturs">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marL="342900" indent="-342900">
              <a:buClr>
                <a:schemeClr val="accent6">
                  <a:lumMod val="50000"/>
                </a:schemeClr>
              </a:buClr>
              <a:buFont typeface="Arial" pitchFamily="34" charset="0"/>
              <a:buChar char="•"/>
              <a:defRPr>
                <a:latin typeface="Calibri" pitchFamily="34" charset="0"/>
              </a:defRPr>
            </a:lvl1pPr>
            <a:lvl2pPr>
              <a:defRPr>
                <a:latin typeface="Calibri" pitchFamily="34" charset="0"/>
              </a:defRPr>
            </a:lvl2pPr>
            <a:lvl3pPr marL="1143000" indent="-228600">
              <a:buClr>
                <a:schemeClr val="accent6">
                  <a:lumMod val="50000"/>
                </a:schemeClr>
              </a:buClr>
              <a:buFont typeface="Calibri" pitchFamily="34" charset="0"/>
              <a:buChar char="▪"/>
              <a:defRPr>
                <a:latin typeface="Calibri" pitchFamily="34" charset="0"/>
              </a:defRPr>
            </a:lvl3pPr>
            <a:lvl4pPr>
              <a:defRPr>
                <a:latin typeface="Calibri" pitchFamily="34" charset="0"/>
              </a:defRPr>
            </a:lvl4pPr>
            <a:lvl5pPr>
              <a:defRPr>
                <a:latin typeface="Calibri" pitchFamily="34" charset="0"/>
              </a:defRPr>
            </a:lvl5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US" dirty="0"/>
          </a:p>
        </p:txBody>
      </p:sp>
      <p:sp>
        <p:nvSpPr>
          <p:cNvPr id="4" name="Slide Number Placeholder 3"/>
          <p:cNvSpPr>
            <a:spLocks noGrp="1"/>
          </p:cNvSpPr>
          <p:nvPr>
            <p:ph type="sldNum" sz="quarter" idx="10"/>
          </p:nvPr>
        </p:nvSpPr>
        <p:spPr/>
        <p:txBody>
          <a:bodyPr/>
          <a:lstStyle>
            <a:lvl1pPr>
              <a:defRPr/>
            </a:lvl1pPr>
          </a:lstStyle>
          <a:p>
            <a:fld id="{CFEC48EC-EDB5-4FED-AFAF-3607ABDB39EF}" type="slidenum">
              <a:rPr lang="lv-LV" smtClean="0"/>
              <a:t>‹#›</a:t>
            </a:fld>
            <a:endParaRPr lang="lv-LV" dirty="0"/>
          </a:p>
        </p:txBody>
      </p:sp>
      <p:sp>
        <p:nvSpPr>
          <p:cNvPr id="5" name="Rectangle 2"/>
          <p:cNvSpPr>
            <a:spLocks noGrp="1" noChangeArrowheads="1"/>
          </p:cNvSpPr>
          <p:nvPr>
            <p:ph type="title"/>
          </p:nvPr>
        </p:nvSpPr>
        <p:spPr bwMode="auto">
          <a:xfrm>
            <a:off x="467544" y="88851"/>
            <a:ext cx="6984776"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lv-LV" smtClean="0"/>
              <a:t>Rediģēt šablona virsraksta stilu</a:t>
            </a:r>
            <a:endParaRPr lang="ru-RU" dirty="0"/>
          </a:p>
        </p:txBody>
      </p:sp>
    </p:spTree>
    <p:extLst>
      <p:ext uri="{BB962C8B-B14F-4D97-AF65-F5344CB8AC3E}">
        <p14:creationId xmlns:p14="http://schemas.microsoft.com/office/powerpoint/2010/main" val="2449856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ielāgots izkārtojums">
    <p:spTree>
      <p:nvGrpSpPr>
        <p:cNvPr id="1" name=""/>
        <p:cNvGrpSpPr/>
        <p:nvPr/>
      </p:nvGrpSpPr>
      <p:grpSpPr>
        <a:xfrm>
          <a:off x="0" y="0"/>
          <a:ext cx="0" cy="0"/>
          <a:chOff x="0" y="0"/>
          <a:chExt cx="0" cy="0"/>
        </a:xfrm>
      </p:grpSpPr>
      <p:sp>
        <p:nvSpPr>
          <p:cNvPr id="2" name="Title 1"/>
          <p:cNvSpPr>
            <a:spLocks noGrp="1"/>
          </p:cNvSpPr>
          <p:nvPr>
            <p:ph type="title"/>
          </p:nvPr>
        </p:nvSpPr>
        <p:spPr>
          <a:xfrm>
            <a:off x="467544" y="88851"/>
            <a:ext cx="7056784" cy="963885"/>
          </a:xfrm>
        </p:spPr>
        <p:txBody>
          <a:bodyPr/>
          <a:lstStyle/>
          <a:p>
            <a:r>
              <a:rPr lang="lv-LV" smtClean="0"/>
              <a:t>Rediģēt šablona virsraksta stilu</a:t>
            </a:r>
            <a:endParaRPr lang="lv-LV" dirty="0"/>
          </a:p>
        </p:txBody>
      </p:sp>
      <p:sp>
        <p:nvSpPr>
          <p:cNvPr id="3" name="Slide Number Placeholder 2"/>
          <p:cNvSpPr>
            <a:spLocks noGrp="1"/>
          </p:cNvSpPr>
          <p:nvPr>
            <p:ph type="sldNum" sz="quarter" idx="10"/>
          </p:nvPr>
        </p:nvSpPr>
        <p:spPr/>
        <p:txBody>
          <a:bodyPr/>
          <a:lstStyle/>
          <a:p>
            <a:fld id="{4E814776-24A3-450F-AAE4-8EF1585A30BC}" type="slidenum">
              <a:rPr lang="lv-LV" smtClean="0"/>
              <a:t>‹#›</a:t>
            </a:fld>
            <a:endParaRPr lang="lv-LV" dirty="0"/>
          </a:p>
        </p:txBody>
      </p:sp>
    </p:spTree>
    <p:extLst>
      <p:ext uri="{BB962C8B-B14F-4D97-AF65-F5344CB8AC3E}">
        <p14:creationId xmlns:p14="http://schemas.microsoft.com/office/powerpoint/2010/main" val="4192675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Virsraksta slaids">
    <p:spTree>
      <p:nvGrpSpPr>
        <p:cNvPr id="1" name=""/>
        <p:cNvGrpSpPr/>
        <p:nvPr/>
      </p:nvGrpSpPr>
      <p:grpSpPr>
        <a:xfrm>
          <a:off x="0" y="0"/>
          <a:ext cx="0" cy="0"/>
          <a:chOff x="0" y="0"/>
          <a:chExt cx="0" cy="0"/>
        </a:xfrm>
      </p:grpSpPr>
      <p:pic>
        <p:nvPicPr>
          <p:cNvPr id="8" name="Attēls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ksta vietturis 3"/>
          <p:cNvSpPr>
            <a:spLocks noGrp="1"/>
          </p:cNvSpPr>
          <p:nvPr>
            <p:ph type="body" sz="quarter" idx="10"/>
          </p:nvPr>
        </p:nvSpPr>
        <p:spPr>
          <a:xfrm>
            <a:off x="1331640" y="1628800"/>
            <a:ext cx="6696744" cy="431329"/>
          </a:xfrm>
        </p:spPr>
        <p:txBody>
          <a:bodyPr anchor="ctr"/>
          <a:lstStyle>
            <a:lvl1pPr marL="0" indent="0" algn="ctr">
              <a:buNone/>
              <a:defRPr sz="1800" baseline="0">
                <a:solidFill>
                  <a:schemeClr val="accent6">
                    <a:lumMod val="50000"/>
                  </a:schemeClr>
                </a:solidFill>
              </a:defRPr>
            </a:lvl1pPr>
          </a:lstStyle>
          <a:p>
            <a:pPr lvl="0"/>
            <a:r>
              <a:rPr lang="lv-LV" smtClean="0"/>
              <a:t>Rediģēt šablona teksta stilus</a:t>
            </a:r>
          </a:p>
        </p:txBody>
      </p:sp>
      <p:sp>
        <p:nvSpPr>
          <p:cNvPr id="11" name="Teksta vietturis 3"/>
          <p:cNvSpPr>
            <a:spLocks noGrp="1"/>
          </p:cNvSpPr>
          <p:nvPr>
            <p:ph type="body" sz="quarter" idx="11"/>
          </p:nvPr>
        </p:nvSpPr>
        <p:spPr>
          <a:xfrm>
            <a:off x="1331640" y="2132856"/>
            <a:ext cx="6696744" cy="576064"/>
          </a:xfrm>
        </p:spPr>
        <p:txBody>
          <a:bodyPr anchor="ctr"/>
          <a:lstStyle>
            <a:lvl1pPr marL="0" indent="0" algn="ctr">
              <a:buNone/>
              <a:defRPr sz="4000" b="1" baseline="0">
                <a:solidFill>
                  <a:schemeClr val="accent6">
                    <a:lumMod val="50000"/>
                  </a:schemeClr>
                </a:solidFill>
              </a:defRPr>
            </a:lvl1pPr>
          </a:lstStyle>
          <a:p>
            <a:pPr lvl="0"/>
            <a:r>
              <a:rPr lang="lv-LV" smtClean="0"/>
              <a:t>Rediģēt šablona teksta stilus</a:t>
            </a:r>
          </a:p>
        </p:txBody>
      </p:sp>
      <p:sp>
        <p:nvSpPr>
          <p:cNvPr id="12" name="Teksta vietturis 3"/>
          <p:cNvSpPr>
            <a:spLocks noGrp="1"/>
          </p:cNvSpPr>
          <p:nvPr>
            <p:ph type="body" sz="quarter" idx="12"/>
          </p:nvPr>
        </p:nvSpPr>
        <p:spPr>
          <a:xfrm>
            <a:off x="1331641" y="2781647"/>
            <a:ext cx="6696744" cy="431329"/>
          </a:xfrm>
        </p:spPr>
        <p:txBody>
          <a:bodyPr anchor="ctr"/>
          <a:lstStyle>
            <a:lvl1pPr marL="0" indent="0" algn="ctr">
              <a:buNone/>
              <a:defRPr sz="1800">
                <a:solidFill>
                  <a:schemeClr val="accent6">
                    <a:lumMod val="50000"/>
                  </a:schemeClr>
                </a:solidFill>
              </a:defRPr>
            </a:lvl1pPr>
          </a:lstStyle>
          <a:p>
            <a:pPr lvl="0"/>
            <a:r>
              <a:rPr lang="lv-LV" smtClean="0"/>
              <a:t>Rediģēt šablona teksta stilus</a:t>
            </a:r>
          </a:p>
        </p:txBody>
      </p:sp>
      <p:sp>
        <p:nvSpPr>
          <p:cNvPr id="2" name="TextBox 1"/>
          <p:cNvSpPr txBox="1"/>
          <p:nvPr userDrawn="1"/>
        </p:nvSpPr>
        <p:spPr>
          <a:xfrm>
            <a:off x="2483768" y="3472385"/>
            <a:ext cx="4248472" cy="292388"/>
          </a:xfrm>
          <a:prstGeom prst="rect">
            <a:avLst/>
          </a:prstGeom>
          <a:noFill/>
        </p:spPr>
        <p:txBody>
          <a:bodyPr wrap="square" rtlCol="0">
            <a:spAutoFit/>
          </a:bodyPr>
          <a:lstStyle/>
          <a:p>
            <a:pPr algn="ctr"/>
            <a:r>
              <a:rPr lang="lv-LV" sz="1300" dirty="0" smtClean="0">
                <a:solidFill>
                  <a:schemeClr val="accent6">
                    <a:lumMod val="50000"/>
                  </a:schemeClr>
                </a:solidFill>
                <a:latin typeface="Calibri" pitchFamily="34" charset="0"/>
                <a:cs typeface="Calibri" pitchFamily="34" charset="0"/>
              </a:rPr>
              <a:t>Materiālu pārpublicēšanas</a:t>
            </a:r>
            <a:r>
              <a:rPr lang="lv-LV" sz="1300" baseline="0" dirty="0" smtClean="0">
                <a:solidFill>
                  <a:schemeClr val="accent6">
                    <a:lumMod val="50000"/>
                  </a:schemeClr>
                </a:solidFill>
                <a:latin typeface="Calibri" pitchFamily="34" charset="0"/>
                <a:cs typeface="Calibri" pitchFamily="34" charset="0"/>
              </a:rPr>
              <a:t> gadījumā likt atsauci uz </a:t>
            </a:r>
            <a:r>
              <a:rPr lang="lv-LV" sz="1300" baseline="0" dirty="0" err="1" smtClean="0">
                <a:solidFill>
                  <a:schemeClr val="accent6">
                    <a:lumMod val="50000"/>
                  </a:schemeClr>
                </a:solidFill>
                <a:latin typeface="Calibri" pitchFamily="34" charset="0"/>
                <a:cs typeface="Calibri" pitchFamily="34" charset="0"/>
              </a:rPr>
              <a:t>Start</a:t>
            </a:r>
            <a:r>
              <a:rPr lang="lv-LV" sz="1300" baseline="0" dirty="0" smtClean="0">
                <a:solidFill>
                  <a:schemeClr val="accent6">
                    <a:lumMod val="50000"/>
                  </a:schemeClr>
                </a:solidFill>
                <a:latin typeface="Calibri" pitchFamily="34" charset="0"/>
                <a:cs typeface="Calibri" pitchFamily="34" charset="0"/>
              </a:rPr>
              <a:t> (IT) </a:t>
            </a:r>
            <a:endParaRPr lang="lv-LV" sz="1300" dirty="0">
              <a:solidFill>
                <a:schemeClr val="accent6">
                  <a:lumMod val="50000"/>
                </a:schemeClr>
              </a:solidFill>
              <a:latin typeface="Calibri" pitchFamily="34" charset="0"/>
              <a:cs typeface="Calibri" pitchFamily="34" charset="0"/>
            </a:endParaRPr>
          </a:p>
        </p:txBody>
      </p:sp>
    </p:spTree>
    <p:extLst>
      <p:ext uri="{BB962C8B-B14F-4D97-AF65-F5344CB8AC3E}">
        <p14:creationId xmlns:p14="http://schemas.microsoft.com/office/powerpoint/2010/main" val="215031567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gi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1" y="0"/>
            <a:ext cx="7812361" cy="1152525"/>
          </a:xfrm>
          <a:prstGeom prst="rect">
            <a:avLst/>
          </a:prstGeom>
          <a:solidFill>
            <a:schemeClr val="accent6">
              <a:lumMod val="50000"/>
            </a:schemeClr>
          </a:solidFill>
          <a:ln w="9525">
            <a:noFill/>
            <a:miter lim="800000"/>
            <a:headEnd/>
            <a:tailEnd/>
          </a:ln>
          <a:effectLst/>
        </p:spPr>
        <p:txBody>
          <a:bodyPr wrap="none" anchor="ctr">
            <a:prstTxWarp prst="textNoShape">
              <a:avLst/>
            </a:prstTxWarp>
          </a:bodyPr>
          <a:lstStyle/>
          <a:p>
            <a:endParaRPr lang="en-US">
              <a:latin typeface="Verdana"/>
              <a:ea typeface="Verdana"/>
              <a:cs typeface="Verdana"/>
            </a:endParaRPr>
          </a:p>
        </p:txBody>
      </p:sp>
      <p:sp>
        <p:nvSpPr>
          <p:cNvPr id="1026" name="Rectangle 2"/>
          <p:cNvSpPr>
            <a:spLocks noGrp="1" noChangeArrowheads="1"/>
          </p:cNvSpPr>
          <p:nvPr>
            <p:ph type="title"/>
          </p:nvPr>
        </p:nvSpPr>
        <p:spPr bwMode="auto">
          <a:xfrm>
            <a:off x="467544" y="88851"/>
            <a:ext cx="6912768" cy="963885"/>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p>
            <a:pPr lvl="0"/>
            <a:r>
              <a:rPr lang="en-US" smtClean="0"/>
              <a:t>Click to edit Master title style</a:t>
            </a:r>
            <a:endParaRPr lang="ru-RU" dirty="0"/>
          </a:p>
        </p:txBody>
      </p:sp>
      <p:sp>
        <p:nvSpPr>
          <p:cNvPr id="1027" name="Rectangle 3"/>
          <p:cNvSpPr>
            <a:spLocks noGrp="1" noChangeArrowheads="1"/>
          </p:cNvSpPr>
          <p:nvPr>
            <p:ph type="body" idx="1"/>
          </p:nvPr>
        </p:nvSpPr>
        <p:spPr bwMode="auto">
          <a:xfrm>
            <a:off x="304800" y="1412776"/>
            <a:ext cx="8382000" cy="4713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gn="l" rtl="0" eaLnBrk="1" fontAlgn="base" hangingPunct="1">
              <a:spcBef>
                <a:spcPct val="20000"/>
              </a:spcBef>
              <a:spcAft>
                <a:spcPct val="0"/>
              </a:spcAft>
              <a:buClr>
                <a:schemeClr val="accent6">
                  <a:lumMod val="50000"/>
                </a:schemeClr>
              </a:buClr>
              <a:buFont typeface="Arial" pitchFamily="34" charset="0"/>
              <a:buChar char="•"/>
            </a:pPr>
            <a:r>
              <a:rPr lang="en-US" smtClean="0"/>
              <a:t>Click to edit Master text styles</a:t>
            </a:r>
          </a:p>
          <a:p>
            <a:pPr marL="342900" lvl="1" indent="-342900" algn="l" rtl="0" eaLnBrk="1" fontAlgn="base" hangingPunct="1">
              <a:spcBef>
                <a:spcPct val="20000"/>
              </a:spcBef>
              <a:spcAft>
                <a:spcPct val="0"/>
              </a:spcAft>
              <a:buClr>
                <a:schemeClr val="accent6">
                  <a:lumMod val="50000"/>
                </a:schemeClr>
              </a:buClr>
              <a:buFont typeface="Arial" pitchFamily="34" charset="0"/>
              <a:buChar char="•"/>
            </a:pPr>
            <a:r>
              <a:rPr lang="en-US" smtClean="0"/>
              <a:t>Second level</a:t>
            </a:r>
          </a:p>
          <a:p>
            <a:pPr marL="342900" lvl="2" indent="-342900" algn="l" rtl="0" eaLnBrk="1" fontAlgn="base" hangingPunct="1">
              <a:spcBef>
                <a:spcPct val="20000"/>
              </a:spcBef>
              <a:spcAft>
                <a:spcPct val="0"/>
              </a:spcAft>
              <a:buClr>
                <a:schemeClr val="accent6">
                  <a:lumMod val="50000"/>
                </a:schemeClr>
              </a:buClr>
              <a:buFont typeface="Arial" pitchFamily="34" charset="0"/>
              <a:buChar char="•"/>
            </a:pPr>
            <a:r>
              <a:rPr lang="en-US" smtClean="0"/>
              <a:t>Third level</a:t>
            </a:r>
          </a:p>
          <a:p>
            <a:pPr marL="342900" lvl="3" indent="-342900" algn="l" rtl="0" eaLnBrk="1" fontAlgn="base" hangingPunct="1">
              <a:spcBef>
                <a:spcPct val="20000"/>
              </a:spcBef>
              <a:spcAft>
                <a:spcPct val="0"/>
              </a:spcAft>
              <a:buClr>
                <a:schemeClr val="accent6">
                  <a:lumMod val="50000"/>
                </a:schemeClr>
              </a:buClr>
              <a:buFont typeface="Arial" pitchFamily="34" charset="0"/>
              <a:buChar char="•"/>
            </a:pPr>
            <a:r>
              <a:rPr lang="en-US" smtClean="0"/>
              <a:t>Fourth level</a:t>
            </a:r>
          </a:p>
          <a:p>
            <a:pPr marL="342900" lvl="4" indent="-342900" algn="l" rtl="0" eaLnBrk="1" fontAlgn="base" hangingPunct="1">
              <a:spcBef>
                <a:spcPct val="20000"/>
              </a:spcBef>
              <a:spcAft>
                <a:spcPct val="0"/>
              </a:spcAft>
              <a:buClr>
                <a:schemeClr val="accent6">
                  <a:lumMod val="50000"/>
                </a:schemeClr>
              </a:buClr>
              <a:buFont typeface="Arial" pitchFamily="34" charset="0"/>
              <a:buChar char="•"/>
            </a:pPr>
            <a:r>
              <a:rPr lang="en-US" smtClean="0"/>
              <a:t>Fifth level</a:t>
            </a:r>
            <a:endParaRPr lang="ru-RU" dirty="0"/>
          </a:p>
        </p:txBody>
      </p:sp>
      <p:sp>
        <p:nvSpPr>
          <p:cNvPr id="1030" name="Rectangle 6"/>
          <p:cNvSpPr>
            <a:spLocks noGrp="1" noChangeArrowheads="1"/>
          </p:cNvSpPr>
          <p:nvPr>
            <p:ph type="sldNum" sz="quarter" idx="4"/>
          </p:nvPr>
        </p:nvSpPr>
        <p:spPr bwMode="auto">
          <a:xfrm>
            <a:off x="6876256" y="6479788"/>
            <a:ext cx="2133600" cy="27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ea typeface="Verdana"/>
                <a:cs typeface="Verdana"/>
              </a:defRPr>
            </a:lvl1pPr>
          </a:lstStyle>
          <a:p>
            <a:fld id="{F7AF0B7D-F5C4-4EE8-A488-8F1705AECE05}" type="slidenum">
              <a:rPr lang="lv-LV" smtClean="0"/>
              <a:pPr/>
              <a:t>‹#›</a:t>
            </a:fld>
            <a:endParaRPr lang="lv-LV" dirty="0"/>
          </a:p>
        </p:txBody>
      </p:sp>
      <p:sp>
        <p:nvSpPr>
          <p:cNvPr id="2" name="Rectangle 1"/>
          <p:cNvSpPr/>
          <p:nvPr/>
        </p:nvSpPr>
        <p:spPr>
          <a:xfrm>
            <a:off x="226800" y="6479989"/>
            <a:ext cx="4572000" cy="276999"/>
          </a:xfrm>
          <a:prstGeom prst="rect">
            <a:avLst/>
          </a:prstGeom>
        </p:spPr>
        <p:txBody>
          <a:bodyPr>
            <a:spAutoFit/>
          </a:bodyPr>
          <a:lstStyle/>
          <a:p>
            <a:r>
              <a:rPr lang="lv-LV" sz="1200" dirty="0" smtClean="0">
                <a:latin typeface="Calibri" panose="020F0502020204030204" pitchFamily="34" charset="0"/>
              </a:rPr>
              <a:t>Materiālu pārpublicēšanas gadījumā, likt atsauci uz Start (IT) </a:t>
            </a:r>
            <a:endParaRPr 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0" r:id="rId3"/>
    <p:sldLayoutId id="2147483687" r:id="rId4"/>
    <p:sldLayoutId id="2147483689" r:id="rId5"/>
    <p:sldLayoutId id="2147483691" r:id="rId6"/>
    <p:sldLayoutId id="2147483692" r:id="rId7"/>
    <p:sldLayoutId id="2147483693" r:id="rId8"/>
    <p:sldLayoutId id="2147483694" r:id="rId9"/>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hf hdr="0" ftr="0" dt="0"/>
  <p:txStyles>
    <p:titleStyle>
      <a:lvl1pPr algn="l" rtl="0" eaLnBrk="1" fontAlgn="base" hangingPunct="1">
        <a:spcBef>
          <a:spcPct val="0"/>
        </a:spcBef>
        <a:spcAft>
          <a:spcPct val="0"/>
        </a:spcAft>
        <a:defRPr sz="3200" b="1">
          <a:solidFill>
            <a:schemeClr val="bg1"/>
          </a:solidFill>
          <a:latin typeface="Calibri" pitchFamily="34" charset="0"/>
          <a:ea typeface="Verdana"/>
          <a:cs typeface="Verdana"/>
        </a:defRPr>
      </a:lvl1pPr>
      <a:lvl2pPr algn="l" rtl="0" eaLnBrk="1" fontAlgn="base" hangingPunct="1">
        <a:spcBef>
          <a:spcPct val="0"/>
        </a:spcBef>
        <a:spcAft>
          <a:spcPct val="0"/>
        </a:spcAft>
        <a:defRPr sz="2800" b="1">
          <a:solidFill>
            <a:schemeClr val="bg1"/>
          </a:solidFill>
          <a:latin typeface="Consolas" charset="0"/>
          <a:ea typeface="Arial" charset="0"/>
          <a:cs typeface="Arial" charset="0"/>
        </a:defRPr>
      </a:lvl2pPr>
      <a:lvl3pPr algn="l" rtl="0" eaLnBrk="1" fontAlgn="base" hangingPunct="1">
        <a:spcBef>
          <a:spcPct val="0"/>
        </a:spcBef>
        <a:spcAft>
          <a:spcPct val="0"/>
        </a:spcAft>
        <a:defRPr sz="2800" b="1">
          <a:solidFill>
            <a:schemeClr val="bg1"/>
          </a:solidFill>
          <a:latin typeface="Consolas" charset="0"/>
          <a:ea typeface="Arial" charset="0"/>
          <a:cs typeface="Arial" charset="0"/>
        </a:defRPr>
      </a:lvl3pPr>
      <a:lvl4pPr algn="l" rtl="0" eaLnBrk="1" fontAlgn="base" hangingPunct="1">
        <a:spcBef>
          <a:spcPct val="0"/>
        </a:spcBef>
        <a:spcAft>
          <a:spcPct val="0"/>
        </a:spcAft>
        <a:defRPr sz="2800" b="1">
          <a:solidFill>
            <a:schemeClr val="bg1"/>
          </a:solidFill>
          <a:latin typeface="Consolas" charset="0"/>
          <a:ea typeface="Arial" charset="0"/>
          <a:cs typeface="Arial" charset="0"/>
        </a:defRPr>
      </a:lvl4pPr>
      <a:lvl5pPr algn="l" rtl="0" eaLnBrk="1" fontAlgn="base" hangingPunct="1">
        <a:spcBef>
          <a:spcPct val="0"/>
        </a:spcBef>
        <a:spcAft>
          <a:spcPct val="0"/>
        </a:spcAft>
        <a:defRPr sz="2800" b="1">
          <a:solidFill>
            <a:schemeClr val="bg1"/>
          </a:solidFill>
          <a:latin typeface="Consolas" charset="0"/>
          <a:ea typeface="Arial" charset="0"/>
          <a:cs typeface="Arial" charset="0"/>
        </a:defRPr>
      </a:lvl5pPr>
      <a:lvl6pPr marL="457200" algn="l" rtl="0" eaLnBrk="1" fontAlgn="base" hangingPunct="1">
        <a:spcBef>
          <a:spcPct val="0"/>
        </a:spcBef>
        <a:spcAft>
          <a:spcPct val="0"/>
        </a:spcAft>
        <a:defRPr sz="2800" b="1">
          <a:solidFill>
            <a:schemeClr val="bg1"/>
          </a:solidFill>
          <a:latin typeface="Consolas" charset="0"/>
          <a:ea typeface="Arial" charset="0"/>
          <a:cs typeface="Arial" charset="0"/>
        </a:defRPr>
      </a:lvl6pPr>
      <a:lvl7pPr marL="914400" algn="l" rtl="0" eaLnBrk="1" fontAlgn="base" hangingPunct="1">
        <a:spcBef>
          <a:spcPct val="0"/>
        </a:spcBef>
        <a:spcAft>
          <a:spcPct val="0"/>
        </a:spcAft>
        <a:defRPr sz="2800" b="1">
          <a:solidFill>
            <a:schemeClr val="bg1"/>
          </a:solidFill>
          <a:latin typeface="Consolas" charset="0"/>
          <a:ea typeface="Arial" charset="0"/>
          <a:cs typeface="Arial" charset="0"/>
        </a:defRPr>
      </a:lvl7pPr>
      <a:lvl8pPr marL="1371600" algn="l" rtl="0" eaLnBrk="1" fontAlgn="base" hangingPunct="1">
        <a:spcBef>
          <a:spcPct val="0"/>
        </a:spcBef>
        <a:spcAft>
          <a:spcPct val="0"/>
        </a:spcAft>
        <a:defRPr sz="2800" b="1">
          <a:solidFill>
            <a:schemeClr val="bg1"/>
          </a:solidFill>
          <a:latin typeface="Consolas" charset="0"/>
          <a:ea typeface="Arial" charset="0"/>
          <a:cs typeface="Arial" charset="0"/>
        </a:defRPr>
      </a:lvl8pPr>
      <a:lvl9pPr marL="1828800" algn="l" rtl="0" eaLnBrk="1" fontAlgn="base" hangingPunct="1">
        <a:spcBef>
          <a:spcPct val="0"/>
        </a:spcBef>
        <a:spcAft>
          <a:spcPct val="0"/>
        </a:spcAft>
        <a:defRPr sz="2800" b="1">
          <a:solidFill>
            <a:schemeClr val="bg1"/>
          </a:solidFill>
          <a:latin typeface="Consolas" charset="0"/>
          <a:ea typeface="Arial" charset="0"/>
          <a:cs typeface="Arial" charset="0"/>
        </a:defRPr>
      </a:lvl9pPr>
    </p:titleStyle>
    <p:bodyStyle>
      <a:lvl1pPr marL="342900" indent="-342900" algn="l" rtl="0" eaLnBrk="1" fontAlgn="base" hangingPunct="1">
        <a:spcBef>
          <a:spcPct val="20000"/>
        </a:spcBef>
        <a:spcAft>
          <a:spcPct val="0"/>
        </a:spcAft>
        <a:buFontTx/>
        <a:buBlip>
          <a:blip r:embed="rId11"/>
        </a:buBlip>
        <a:defRPr lang="en-US" sz="3000" dirty="0" smtClean="0">
          <a:solidFill>
            <a:schemeClr val="tx1"/>
          </a:solidFill>
          <a:latin typeface="Calibri" pitchFamily="34" charset="0"/>
          <a:ea typeface="Verdana"/>
          <a:cs typeface="Verdana"/>
        </a:defRPr>
      </a:lvl1pPr>
      <a:lvl2pPr marL="742950" indent="-285750" algn="l" rtl="0" eaLnBrk="1" fontAlgn="base" hangingPunct="1">
        <a:spcBef>
          <a:spcPct val="20000"/>
        </a:spcBef>
        <a:spcAft>
          <a:spcPct val="0"/>
        </a:spcAft>
        <a:buChar char="–"/>
        <a:defRPr lang="en-US" sz="2800" dirty="0" smtClean="0">
          <a:solidFill>
            <a:schemeClr val="tx1"/>
          </a:solidFill>
          <a:latin typeface="Calibri" pitchFamily="34" charset="0"/>
          <a:ea typeface="Verdana"/>
          <a:cs typeface="Verdana"/>
        </a:defRPr>
      </a:lvl2pPr>
      <a:lvl3pPr marL="1143000" indent="-228600" algn="l" rtl="0" eaLnBrk="1" fontAlgn="base" hangingPunct="1">
        <a:spcBef>
          <a:spcPct val="20000"/>
        </a:spcBef>
        <a:spcAft>
          <a:spcPct val="0"/>
        </a:spcAft>
        <a:buFontTx/>
        <a:buBlip>
          <a:blip r:embed="rId12"/>
        </a:buBlip>
        <a:defRPr lang="en-US" sz="2600" dirty="0" smtClean="0">
          <a:solidFill>
            <a:schemeClr val="tx1"/>
          </a:solidFill>
          <a:latin typeface="Calibri" pitchFamily="34" charset="0"/>
          <a:ea typeface="Verdana"/>
          <a:cs typeface="Verdana"/>
        </a:defRPr>
      </a:lvl3pPr>
      <a:lvl4pPr marL="1600200" indent="-228600" algn="l" rtl="0" eaLnBrk="1" fontAlgn="base" hangingPunct="1">
        <a:spcBef>
          <a:spcPct val="20000"/>
        </a:spcBef>
        <a:spcAft>
          <a:spcPct val="0"/>
        </a:spcAft>
        <a:buChar char="–"/>
        <a:defRPr lang="en-US" sz="2400" dirty="0" smtClean="0">
          <a:solidFill>
            <a:schemeClr val="tx1"/>
          </a:solidFill>
          <a:latin typeface="Calibri" pitchFamily="34" charset="0"/>
          <a:ea typeface="Verdana"/>
          <a:cs typeface="Verdana"/>
        </a:defRPr>
      </a:lvl4pPr>
      <a:lvl5pPr marL="2057400" indent="-228600" algn="l" rtl="0" eaLnBrk="1" fontAlgn="base" hangingPunct="1">
        <a:spcBef>
          <a:spcPct val="20000"/>
        </a:spcBef>
        <a:spcAft>
          <a:spcPct val="0"/>
        </a:spcAft>
        <a:buChar char="»"/>
        <a:defRPr lang="ru-RU" sz="2300" dirty="0">
          <a:solidFill>
            <a:schemeClr val="tx1"/>
          </a:solidFill>
          <a:latin typeface="Calibri" pitchFamily="34" charset="0"/>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6.png"/><Relationship Id="rId7" Type="http://schemas.openxmlformats.org/officeDocument/2006/relationships/image" Target="../media/image21.jpeg"/><Relationship Id="rId12"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0.png"/><Relationship Id="rId11" Type="http://schemas.openxmlformats.org/officeDocument/2006/relationships/diagramColors" Target="../diagrams/colors1.xml"/><Relationship Id="rId5" Type="http://schemas.openxmlformats.org/officeDocument/2006/relationships/image" Target="../media/image19.jpeg"/><Relationship Id="rId10" Type="http://schemas.openxmlformats.org/officeDocument/2006/relationships/diagramQuickStyle" Target="../diagrams/quickStyle1.xml"/><Relationship Id="rId4" Type="http://schemas.openxmlformats.org/officeDocument/2006/relationships/image" Target="../media/image17.png"/><Relationship Id="rId9"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a vietturis 1"/>
          <p:cNvSpPr>
            <a:spLocks noGrp="1"/>
          </p:cNvSpPr>
          <p:nvPr>
            <p:ph type="body" sz="quarter" idx="10"/>
          </p:nvPr>
        </p:nvSpPr>
        <p:spPr/>
        <p:txBody>
          <a:bodyPr>
            <a:normAutofit/>
          </a:bodyPr>
          <a:lstStyle/>
          <a:p>
            <a:r>
              <a:rPr lang="lv-LV" dirty="0" smtClean="0"/>
              <a:t>Aparatūra un programmatūra</a:t>
            </a:r>
            <a:endParaRPr lang="lv-LV" dirty="0"/>
          </a:p>
        </p:txBody>
      </p:sp>
      <p:sp>
        <p:nvSpPr>
          <p:cNvPr id="3" name="Teksta vietturis 2"/>
          <p:cNvSpPr>
            <a:spLocks noGrp="1"/>
          </p:cNvSpPr>
          <p:nvPr>
            <p:ph type="body" sz="quarter" idx="11"/>
          </p:nvPr>
        </p:nvSpPr>
        <p:spPr>
          <a:xfrm>
            <a:off x="1043608" y="2132856"/>
            <a:ext cx="7056784" cy="576064"/>
          </a:xfrm>
        </p:spPr>
        <p:txBody>
          <a:bodyPr>
            <a:normAutofit fontScale="92500" lnSpcReduction="20000"/>
          </a:bodyPr>
          <a:lstStyle/>
          <a:p>
            <a:r>
              <a:rPr lang="lv-LV" dirty="0" smtClean="0"/>
              <a:t>DROŠĪBA UN APARATŪRA</a:t>
            </a:r>
            <a:endParaRPr lang="lv-LV" dirty="0"/>
          </a:p>
        </p:txBody>
      </p:sp>
      <p:sp>
        <p:nvSpPr>
          <p:cNvPr id="4" name="Teksta vietturis 3"/>
          <p:cNvSpPr>
            <a:spLocks noGrp="1"/>
          </p:cNvSpPr>
          <p:nvPr>
            <p:ph type="body" sz="quarter" idx="12"/>
          </p:nvPr>
        </p:nvSpPr>
        <p:spPr/>
        <p:txBody>
          <a:bodyPr/>
          <a:lstStyle/>
          <a:p>
            <a:r>
              <a:rPr lang="lv-LV" dirty="0" smtClean="0"/>
              <a:t>4.01. stunda</a:t>
            </a:r>
            <a:endParaRPr lang="lv-LV" dirty="0"/>
          </a:p>
        </p:txBody>
      </p:sp>
    </p:spTree>
    <p:extLst>
      <p:ext uri="{BB962C8B-B14F-4D97-AF65-F5344CB8AC3E}">
        <p14:creationId xmlns:p14="http://schemas.microsoft.com/office/powerpoint/2010/main" val="709295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ttēl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04" y="2450079"/>
            <a:ext cx="5328592" cy="3996444"/>
          </a:xfrm>
          <a:prstGeom prst="rect">
            <a:avLst/>
          </a:prstGeom>
        </p:spPr>
      </p:pic>
      <p:sp>
        <p:nvSpPr>
          <p:cNvPr id="2" name="Satura vietturis 1"/>
          <p:cNvSpPr>
            <a:spLocks noGrp="1"/>
          </p:cNvSpPr>
          <p:nvPr>
            <p:ph idx="1"/>
          </p:nvPr>
        </p:nvSpPr>
        <p:spPr/>
        <p:txBody>
          <a:bodyPr/>
          <a:lstStyle/>
          <a:p>
            <a:pPr marL="0" indent="0" algn="ctr">
              <a:buNone/>
            </a:pPr>
            <a:r>
              <a:rPr lang="lv-LV" dirty="0"/>
              <a:t>Datorika ir zinātnes nozare, kas nodarbojas ar informācijas vākšanu un apstrādi</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a:t>
            </a:fld>
            <a:endParaRPr lang="lv-LV" dirty="0"/>
          </a:p>
        </p:txBody>
      </p:sp>
      <p:sp>
        <p:nvSpPr>
          <p:cNvPr id="4" name="Virsraksts 3"/>
          <p:cNvSpPr>
            <a:spLocks noGrp="1"/>
          </p:cNvSpPr>
          <p:nvPr>
            <p:ph type="title"/>
          </p:nvPr>
        </p:nvSpPr>
        <p:spPr/>
        <p:txBody>
          <a:bodyPr/>
          <a:lstStyle/>
          <a:p>
            <a:r>
              <a:rPr lang="lv-LV" dirty="0" smtClean="0"/>
              <a:t>Datorika</a:t>
            </a:r>
            <a:endParaRPr lang="lv-LV" dirty="0"/>
          </a:p>
        </p:txBody>
      </p:sp>
    </p:spTree>
    <p:extLst>
      <p:ext uri="{BB962C8B-B14F-4D97-AF65-F5344CB8AC3E}">
        <p14:creationId xmlns:p14="http://schemas.microsoft.com/office/powerpoint/2010/main" val="2760041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normAutofit lnSpcReduction="10000"/>
          </a:bodyPr>
          <a:lstStyle/>
          <a:p>
            <a:pPr lvl="0"/>
            <a:r>
              <a:rPr lang="lv-LV" dirty="0"/>
              <a:t>jaunu iespēju izpēte datoru un programmu lietošanai (</a:t>
            </a:r>
            <a:r>
              <a:rPr lang="lv-LV" b="1" dirty="0"/>
              <a:t>datorzinātne</a:t>
            </a:r>
            <a:r>
              <a:rPr lang="lv-LV" dirty="0"/>
              <a:t>)</a:t>
            </a:r>
          </a:p>
          <a:p>
            <a:pPr lvl="0"/>
            <a:r>
              <a:rPr lang="lv-LV" dirty="0"/>
              <a:t>programmvadāmu iekārtu projektēšana un ražošana (</a:t>
            </a:r>
            <a:r>
              <a:rPr lang="lv-LV" b="1" dirty="0"/>
              <a:t>datorinženierija</a:t>
            </a:r>
            <a:r>
              <a:rPr lang="lv-LV" dirty="0"/>
              <a:t>)</a:t>
            </a:r>
          </a:p>
          <a:p>
            <a:pPr lvl="0"/>
            <a:r>
              <a:rPr lang="lv-LV" dirty="0"/>
              <a:t>programmēšana un programmatūras ražošana (</a:t>
            </a:r>
            <a:r>
              <a:rPr lang="lv-LV" b="1" dirty="0"/>
              <a:t>programminženierija</a:t>
            </a:r>
            <a:r>
              <a:rPr lang="lv-LV" dirty="0"/>
              <a:t>)</a:t>
            </a:r>
          </a:p>
          <a:p>
            <a:pPr lvl="0"/>
            <a:r>
              <a:rPr lang="lv-LV" dirty="0"/>
              <a:t>datoru tīkli, internets, skaņas un attēlu apstrāde (</a:t>
            </a:r>
            <a:r>
              <a:rPr lang="lv-LV" b="1" dirty="0"/>
              <a:t>informācijas tehnoloģija</a:t>
            </a:r>
            <a:r>
              <a:rPr lang="lv-LV" dirty="0"/>
              <a:t>)</a:t>
            </a:r>
          </a:p>
          <a:p>
            <a:pPr lvl="0"/>
            <a:r>
              <a:rPr lang="lv-LV" dirty="0"/>
              <a:t>informācijas sistēmu projektēšana, realizācija un uzturēšana (</a:t>
            </a:r>
            <a:r>
              <a:rPr lang="lv-LV" b="1" dirty="0"/>
              <a:t>informācijas sistēmas</a:t>
            </a:r>
            <a:r>
              <a:rPr lang="lv-LV" dirty="0" smtClean="0"/>
              <a:t>)</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3</a:t>
            </a:fld>
            <a:endParaRPr lang="lv-LV" dirty="0"/>
          </a:p>
        </p:txBody>
      </p:sp>
      <p:sp>
        <p:nvSpPr>
          <p:cNvPr id="4" name="Virsraksts 3"/>
          <p:cNvSpPr>
            <a:spLocks noGrp="1"/>
          </p:cNvSpPr>
          <p:nvPr>
            <p:ph type="title"/>
          </p:nvPr>
        </p:nvSpPr>
        <p:spPr/>
        <p:txBody>
          <a:bodyPr/>
          <a:lstStyle/>
          <a:p>
            <a:r>
              <a:rPr lang="lv-LV" dirty="0" smtClean="0"/>
              <a:t>Datorikas virzieni</a:t>
            </a:r>
            <a:endParaRPr lang="lv-LV" dirty="0"/>
          </a:p>
        </p:txBody>
      </p:sp>
    </p:spTree>
    <p:extLst>
      <p:ext uri="{BB962C8B-B14F-4D97-AF65-F5344CB8AC3E}">
        <p14:creationId xmlns:p14="http://schemas.microsoft.com/office/powerpoint/2010/main" val="3060184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ttēl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420888"/>
            <a:ext cx="5715681" cy="3810454"/>
          </a:xfrm>
          <a:prstGeom prst="rect">
            <a:avLst/>
          </a:prstGeom>
        </p:spPr>
      </p:pic>
      <p:sp>
        <p:nvSpPr>
          <p:cNvPr id="2" name="Satura vietturis 1"/>
          <p:cNvSpPr>
            <a:spLocks noGrp="1"/>
          </p:cNvSpPr>
          <p:nvPr>
            <p:ph idx="1"/>
          </p:nvPr>
        </p:nvSpPr>
        <p:spPr/>
        <p:txBody>
          <a:bodyPr/>
          <a:lstStyle/>
          <a:p>
            <a:pPr marL="0" indent="0" algn="ctr">
              <a:buNone/>
            </a:pPr>
            <a:r>
              <a:rPr lang="lv-LV" dirty="0"/>
              <a:t>Iepazīties ar drošības noteikumiem darbā ar programmvadāmām </a:t>
            </a:r>
            <a:r>
              <a:rPr lang="lv-LV" dirty="0" smtClean="0"/>
              <a:t>ierīcēm</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4</a:t>
            </a:fld>
            <a:endParaRPr lang="lv-LV" dirty="0"/>
          </a:p>
        </p:txBody>
      </p:sp>
      <p:sp>
        <p:nvSpPr>
          <p:cNvPr id="4" name="Virsraksts 3"/>
          <p:cNvSpPr>
            <a:spLocks noGrp="1"/>
          </p:cNvSpPr>
          <p:nvPr>
            <p:ph type="title"/>
          </p:nvPr>
        </p:nvSpPr>
        <p:spPr/>
        <p:txBody>
          <a:bodyPr/>
          <a:lstStyle/>
          <a:p>
            <a:r>
              <a:rPr lang="lv-LV" dirty="0" smtClean="0"/>
              <a:t>Stundas mērķis</a:t>
            </a:r>
            <a:endParaRPr lang="lv-LV" dirty="0"/>
          </a:p>
        </p:txBody>
      </p:sp>
    </p:spTree>
    <p:extLst>
      <p:ext uri="{BB962C8B-B14F-4D97-AF65-F5344CB8AC3E}">
        <p14:creationId xmlns:p14="http://schemas.microsoft.com/office/powerpoint/2010/main" val="18200455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lvl="0"/>
            <a:r>
              <a:rPr lang="lv-LV" dirty="0"/>
              <a:t>Apgūt drošības un iekšējās kārtības noteikumus </a:t>
            </a:r>
            <a:r>
              <a:rPr lang="lv-LV" dirty="0" err="1"/>
              <a:t>datorkabinetā</a:t>
            </a:r>
            <a:r>
              <a:rPr lang="lv-LV" dirty="0"/>
              <a:t> un darbā ar programmvadāmām ierīcēm</a:t>
            </a:r>
          </a:p>
          <a:p>
            <a:pPr lvl="0"/>
            <a:r>
              <a:rPr lang="lv-LV" dirty="0"/>
              <a:t>Gūt priekšstatu par programmvadāmo ierīču tipiem</a:t>
            </a:r>
          </a:p>
          <a:p>
            <a:r>
              <a:rPr lang="lv-LV" dirty="0"/>
              <a:t>Attīstīt prasmes atpazīt datora galvenās </a:t>
            </a:r>
            <a:r>
              <a:rPr lang="lv-LV" dirty="0" smtClean="0"/>
              <a:t>sastāvdaļas</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5</a:t>
            </a:fld>
            <a:endParaRPr lang="lv-LV" dirty="0"/>
          </a:p>
        </p:txBody>
      </p:sp>
      <p:sp>
        <p:nvSpPr>
          <p:cNvPr id="4" name="Virsraksts 3"/>
          <p:cNvSpPr>
            <a:spLocks noGrp="1"/>
          </p:cNvSpPr>
          <p:nvPr>
            <p:ph type="title"/>
          </p:nvPr>
        </p:nvSpPr>
        <p:spPr/>
        <p:txBody>
          <a:bodyPr/>
          <a:lstStyle/>
          <a:p>
            <a:r>
              <a:rPr lang="lv-LV" dirty="0" smtClean="0"/>
              <a:t>Stundas uzdevumi</a:t>
            </a:r>
            <a:endParaRPr lang="lv-LV" dirty="0"/>
          </a:p>
        </p:txBody>
      </p:sp>
    </p:spTree>
    <p:extLst>
      <p:ext uri="{BB962C8B-B14F-4D97-AF65-F5344CB8AC3E}">
        <p14:creationId xmlns:p14="http://schemas.microsoft.com/office/powerpoint/2010/main" val="149319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ttēl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7864" y="2688200"/>
            <a:ext cx="5437442" cy="3490838"/>
          </a:xfrm>
          <a:prstGeom prst="rect">
            <a:avLst/>
          </a:prstGeom>
        </p:spPr>
      </p:pic>
      <p:sp>
        <p:nvSpPr>
          <p:cNvPr id="2" name="Satura vietturis 1"/>
          <p:cNvSpPr>
            <a:spLocks noGrp="1"/>
          </p:cNvSpPr>
          <p:nvPr>
            <p:ph idx="1"/>
          </p:nvPr>
        </p:nvSpPr>
        <p:spPr/>
        <p:txBody>
          <a:bodyPr/>
          <a:lstStyle/>
          <a:p>
            <a:r>
              <a:rPr lang="lv-LV" dirty="0"/>
              <a:t>Galda dators</a:t>
            </a:r>
          </a:p>
          <a:p>
            <a:r>
              <a:rPr lang="lv-LV" dirty="0"/>
              <a:t>Portatīvais dators</a:t>
            </a:r>
          </a:p>
          <a:p>
            <a:r>
              <a:rPr lang="lv-LV" dirty="0"/>
              <a:t>Planšete</a:t>
            </a:r>
          </a:p>
          <a:p>
            <a:r>
              <a:rPr lang="lv-LV" dirty="0" err="1" smtClean="0"/>
              <a:t>Viedtālrunis</a:t>
            </a:r>
            <a:endParaRPr lang="lv-LV" dirty="0"/>
          </a:p>
          <a:p>
            <a:r>
              <a:rPr lang="lv-LV" dirty="0"/>
              <a:t>u.c</a:t>
            </a:r>
            <a:r>
              <a:rPr lang="lv-LV" dirty="0" smtClean="0"/>
              <a:t>.</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6</a:t>
            </a:fld>
            <a:endParaRPr lang="lv-LV" dirty="0"/>
          </a:p>
        </p:txBody>
      </p:sp>
      <p:sp>
        <p:nvSpPr>
          <p:cNvPr id="4" name="Virsraksts 3"/>
          <p:cNvSpPr>
            <a:spLocks noGrp="1"/>
          </p:cNvSpPr>
          <p:nvPr>
            <p:ph type="title"/>
          </p:nvPr>
        </p:nvSpPr>
        <p:spPr/>
        <p:txBody>
          <a:bodyPr/>
          <a:lstStyle/>
          <a:p>
            <a:r>
              <a:rPr lang="lv-LV" dirty="0" smtClean="0"/>
              <a:t>Programmvadāmas ierīces</a:t>
            </a:r>
            <a:endParaRPr lang="lv-LV" dirty="0"/>
          </a:p>
        </p:txBody>
      </p:sp>
    </p:spTree>
    <p:extLst>
      <p:ext uri="{BB962C8B-B14F-4D97-AF65-F5344CB8AC3E}">
        <p14:creationId xmlns:p14="http://schemas.microsoft.com/office/powerpoint/2010/main" val="18600209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Datora sastāvdaļas</a:t>
            </a:r>
            <a:endParaRPr lang="lv-LV" dirty="0"/>
          </a:p>
        </p:txBody>
      </p:sp>
      <p:sp>
        <p:nvSpPr>
          <p:cNvPr id="3" name="Slaida numura vietturis 2"/>
          <p:cNvSpPr>
            <a:spLocks noGrp="1"/>
          </p:cNvSpPr>
          <p:nvPr>
            <p:ph type="sldNum" sz="quarter" idx="10"/>
          </p:nvPr>
        </p:nvSpPr>
        <p:spPr/>
        <p:txBody>
          <a:bodyPr/>
          <a:lstStyle/>
          <a:p>
            <a:fld id="{46963998-7D9D-4945-8E39-CA3CC00370F0}" type="slidenum">
              <a:rPr lang="lv-LV" smtClean="0"/>
              <a:t>7</a:t>
            </a:fld>
            <a:endParaRPr lang="lv-LV"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31020" y="2023352"/>
            <a:ext cx="4299355" cy="28676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387803" y="3227031"/>
            <a:ext cx="2443217" cy="1832412"/>
          </a:xfrm>
          <a:prstGeom prst="rect">
            <a:avLst/>
          </a:prstGeom>
          <a:noFill/>
          <a:extLst>
            <a:ext uri="{909E8E84-426E-40DD-AFC4-6F175D3DCCD1}">
              <a14:hiddenFill xmlns:a14="http://schemas.microsoft.com/office/drawing/2010/main">
                <a:solidFill>
                  <a:srgbClr val="FFFFFF"/>
                </a:solidFill>
              </a14:hiddenFill>
            </a:ext>
          </a:extLst>
        </p:spPr>
      </p:pic>
      <p:sp>
        <p:nvSpPr>
          <p:cNvPr id="6" name="Līniju remarka 1 5"/>
          <p:cNvSpPr/>
          <p:nvPr/>
        </p:nvSpPr>
        <p:spPr>
          <a:xfrm>
            <a:off x="5508104" y="670176"/>
            <a:ext cx="2073319" cy="788276"/>
          </a:xfrm>
          <a:prstGeom prst="borderCallout1">
            <a:avLst>
              <a:gd name="adj1" fmla="val 42750"/>
              <a:gd name="adj2" fmla="val 98148"/>
              <a:gd name="adj3" fmla="val 168392"/>
              <a:gd name="adj4" fmla="val 72307"/>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Monitors</a:t>
            </a:r>
            <a:endParaRPr lang="lv-LV" sz="3200" dirty="0"/>
          </a:p>
        </p:txBody>
      </p:sp>
      <p:sp>
        <p:nvSpPr>
          <p:cNvPr id="7" name="Līniju remarka 1 6"/>
          <p:cNvSpPr/>
          <p:nvPr/>
        </p:nvSpPr>
        <p:spPr>
          <a:xfrm>
            <a:off x="1189124" y="2023352"/>
            <a:ext cx="2073319" cy="788276"/>
          </a:xfrm>
          <a:prstGeom prst="borderCallout1">
            <a:avLst>
              <a:gd name="adj1" fmla="val 36750"/>
              <a:gd name="adj2" fmla="val 98909"/>
              <a:gd name="adj3" fmla="val 181102"/>
              <a:gd name="adj4" fmla="val 80852"/>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Printeris</a:t>
            </a:r>
            <a:endParaRPr lang="lv-LV" sz="3200" dirty="0"/>
          </a:p>
        </p:txBody>
      </p:sp>
      <p:sp>
        <p:nvSpPr>
          <p:cNvPr id="8" name="Līniju remarka 1 7"/>
          <p:cNvSpPr/>
          <p:nvPr/>
        </p:nvSpPr>
        <p:spPr>
          <a:xfrm>
            <a:off x="1189124" y="611455"/>
            <a:ext cx="2705641" cy="788276"/>
          </a:xfrm>
          <a:prstGeom prst="borderCallout1">
            <a:avLst>
              <a:gd name="adj1" fmla="val 42750"/>
              <a:gd name="adj2" fmla="val 98148"/>
              <a:gd name="adj3" fmla="val 204371"/>
              <a:gd name="adj4" fmla="val 123623"/>
            </a:avLst>
          </a:prstGeom>
          <a:solidFill>
            <a:schemeClr val="accent6">
              <a:lumMod val="50000"/>
            </a:schemeClr>
          </a:solidFill>
          <a:ln>
            <a:solidFill>
              <a:schemeClr val="accent6">
                <a:lumMod val="50000"/>
              </a:schemeClr>
            </a:solidFill>
            <a:tailEnd type="stealth" w="lg" len="lg"/>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v-LV" sz="3200" dirty="0" err="1" smtClean="0"/>
              <a:t>Sistēmbloks</a:t>
            </a:r>
            <a:endParaRPr lang="lv-LV" sz="3200" dirty="0"/>
          </a:p>
        </p:txBody>
      </p:sp>
      <p:sp>
        <p:nvSpPr>
          <p:cNvPr id="9" name="Līniju remarka 1 8"/>
          <p:cNvSpPr/>
          <p:nvPr/>
        </p:nvSpPr>
        <p:spPr>
          <a:xfrm>
            <a:off x="1189123" y="5474846"/>
            <a:ext cx="2705641" cy="788276"/>
          </a:xfrm>
          <a:prstGeom prst="borderCallout1">
            <a:avLst>
              <a:gd name="adj1" fmla="val 42750"/>
              <a:gd name="adj2" fmla="val 98148"/>
              <a:gd name="adj3" fmla="val -82489"/>
              <a:gd name="adj4" fmla="val 165101"/>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Tastatūra</a:t>
            </a:r>
            <a:endParaRPr lang="lv-LV" sz="3200" dirty="0"/>
          </a:p>
        </p:txBody>
      </p:sp>
      <p:sp>
        <p:nvSpPr>
          <p:cNvPr id="10" name="Līniju remarka 1 9"/>
          <p:cNvSpPr/>
          <p:nvPr/>
        </p:nvSpPr>
        <p:spPr>
          <a:xfrm>
            <a:off x="7481580" y="5444094"/>
            <a:ext cx="1297590" cy="788276"/>
          </a:xfrm>
          <a:prstGeom prst="borderCallout1">
            <a:avLst>
              <a:gd name="adj1" fmla="val 46750"/>
              <a:gd name="adj2" fmla="val -704"/>
              <a:gd name="adj3" fmla="val -74726"/>
              <a:gd name="adj4" fmla="val 24583"/>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Pele</a:t>
            </a:r>
            <a:endParaRPr lang="lv-LV" sz="3200" dirty="0"/>
          </a:p>
        </p:txBody>
      </p:sp>
    </p:spTree>
    <p:extLst>
      <p:ext uri="{BB962C8B-B14F-4D97-AF65-F5344CB8AC3E}">
        <p14:creationId xmlns:p14="http://schemas.microsoft.com/office/powerpoint/2010/main" val="25471673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r>
              <a:rPr lang="lv-LV" dirty="0"/>
              <a:t>Ienāc pēc skolotāja uzaicinājuma, mierīgi</a:t>
            </a:r>
          </a:p>
          <a:p>
            <a:r>
              <a:rPr lang="lv-LV" dirty="0"/>
              <a:t>Somas novieto skolotāja norādītajā vietā</a:t>
            </a:r>
          </a:p>
          <a:p>
            <a:r>
              <a:rPr lang="lv-LV" dirty="0"/>
              <a:t>Nedrīkst skriet, grūstīties, trokšņot, mest priekšmetus</a:t>
            </a:r>
          </a:p>
          <a:p>
            <a:r>
              <a:rPr lang="lv-LV" dirty="0"/>
              <a:t>Nav atļauts ēst, dzert </a:t>
            </a:r>
            <a:r>
              <a:rPr lang="lv-LV" dirty="0" smtClean="0"/>
              <a:t>un</a:t>
            </a:r>
          </a:p>
          <a:p>
            <a:pPr marL="0" indent="0">
              <a:buNone/>
            </a:pPr>
            <a:r>
              <a:rPr lang="lv-LV" dirty="0" smtClean="0"/>
              <a:t>    lietot </a:t>
            </a:r>
            <a:r>
              <a:rPr lang="lv-LV" dirty="0"/>
              <a:t>košļājamo gumiju</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8</a:t>
            </a:fld>
            <a:endParaRPr lang="lv-LV" dirty="0"/>
          </a:p>
        </p:txBody>
      </p:sp>
      <p:sp>
        <p:nvSpPr>
          <p:cNvPr id="4" name="Virsraksts 3"/>
          <p:cNvSpPr>
            <a:spLocks noGrp="1"/>
          </p:cNvSpPr>
          <p:nvPr>
            <p:ph type="title"/>
          </p:nvPr>
        </p:nvSpPr>
        <p:spPr/>
        <p:txBody>
          <a:bodyPr/>
          <a:lstStyle/>
          <a:p>
            <a:r>
              <a:rPr lang="lv-LV" dirty="0"/>
              <a:t>Iekšējās kārtības noteikumi </a:t>
            </a:r>
            <a:r>
              <a:rPr lang="lv-LV" dirty="0" err="1"/>
              <a:t>datorkabinetā</a:t>
            </a:r>
            <a:r>
              <a:rPr lang="lv-LV" dirty="0"/>
              <a:t> I</a:t>
            </a:r>
          </a:p>
        </p:txBody>
      </p:sp>
    </p:spTree>
    <p:extLst>
      <p:ext uri="{BB962C8B-B14F-4D97-AF65-F5344CB8AC3E}">
        <p14:creationId xmlns:p14="http://schemas.microsoft.com/office/powerpoint/2010/main" val="3950509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ttēl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8987" y="3573016"/>
            <a:ext cx="4925013" cy="3284984"/>
          </a:xfrm>
          <a:prstGeom prst="rect">
            <a:avLst/>
          </a:prstGeom>
        </p:spPr>
      </p:pic>
      <p:sp>
        <p:nvSpPr>
          <p:cNvPr id="2" name="Satura vietturis 1"/>
          <p:cNvSpPr>
            <a:spLocks noGrp="1"/>
          </p:cNvSpPr>
          <p:nvPr>
            <p:ph idx="1"/>
          </p:nvPr>
        </p:nvSpPr>
        <p:spPr/>
        <p:txBody>
          <a:bodyPr/>
          <a:lstStyle/>
          <a:p>
            <a:r>
              <a:rPr lang="lv-LV" dirty="0"/>
              <a:t>Darbības ar aparatūru drīkst veikt tikai ar skolotāja atļauju</a:t>
            </a:r>
          </a:p>
          <a:p>
            <a:r>
              <a:rPr lang="lv-LV" dirty="0"/>
              <a:t>Datorus stundās izmanto tikai mācību vajadzībām</a:t>
            </a:r>
          </a:p>
          <a:p>
            <a:r>
              <a:rPr lang="lv-LV" dirty="0"/>
              <a:t>Par jebkuru ierīces bojājumu vai netipisku darbību nekavējoties informē skolotāju</a:t>
            </a:r>
          </a:p>
          <a:p>
            <a:r>
              <a:rPr lang="lv-LV" dirty="0"/>
              <a:t>Stundas beigās sakārto savu</a:t>
            </a:r>
            <a:br>
              <a:rPr lang="lv-LV" dirty="0"/>
            </a:br>
            <a:r>
              <a:rPr lang="lv-LV" dirty="0"/>
              <a:t>darba </a:t>
            </a:r>
            <a:r>
              <a:rPr lang="lv-LV" dirty="0" smtClean="0"/>
              <a:t>vietu</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9</a:t>
            </a:fld>
            <a:endParaRPr lang="lv-LV" dirty="0"/>
          </a:p>
        </p:txBody>
      </p:sp>
      <p:sp>
        <p:nvSpPr>
          <p:cNvPr id="4" name="Virsraksts 3"/>
          <p:cNvSpPr>
            <a:spLocks noGrp="1"/>
          </p:cNvSpPr>
          <p:nvPr>
            <p:ph type="title"/>
          </p:nvPr>
        </p:nvSpPr>
        <p:spPr/>
        <p:txBody>
          <a:bodyPr/>
          <a:lstStyle/>
          <a:p>
            <a:r>
              <a:rPr lang="lv-LV" dirty="0"/>
              <a:t>Iekšējās kārtības noteikumi </a:t>
            </a:r>
            <a:r>
              <a:rPr lang="lv-LV" dirty="0" err="1"/>
              <a:t>datorkabinetā</a:t>
            </a:r>
            <a:r>
              <a:rPr lang="lv-LV" dirty="0"/>
              <a:t> II</a:t>
            </a:r>
          </a:p>
        </p:txBody>
      </p:sp>
    </p:spTree>
    <p:extLst>
      <p:ext uri="{BB962C8B-B14F-4D97-AF65-F5344CB8AC3E}">
        <p14:creationId xmlns:p14="http://schemas.microsoft.com/office/powerpoint/2010/main" val="30144590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ttēl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7665" y="3140968"/>
            <a:ext cx="3106495" cy="3477420"/>
          </a:xfrm>
          <a:prstGeom prst="rect">
            <a:avLst/>
          </a:prstGeom>
        </p:spPr>
      </p:pic>
      <p:sp>
        <p:nvSpPr>
          <p:cNvPr id="2" name="Satura vietturis 1"/>
          <p:cNvSpPr>
            <a:spLocks noGrp="1"/>
          </p:cNvSpPr>
          <p:nvPr>
            <p:ph idx="1"/>
          </p:nvPr>
        </p:nvSpPr>
        <p:spPr/>
        <p:txBody>
          <a:bodyPr/>
          <a:lstStyle/>
          <a:p>
            <a:r>
              <a:rPr lang="lv-LV" dirty="0"/>
              <a:t>Nedrīkst aizskart kontaktligzdas</a:t>
            </a:r>
            <a:br>
              <a:rPr lang="lv-LV" dirty="0"/>
            </a:br>
            <a:r>
              <a:rPr lang="lv-LV" dirty="0"/>
              <a:t>vai ievietot tajās priekšmetus</a:t>
            </a:r>
          </a:p>
          <a:p>
            <a:r>
              <a:rPr lang="lv-LV" dirty="0"/>
              <a:t>Nebojā aparatūru un to savienojošo kabeļu izolāciju</a:t>
            </a:r>
          </a:p>
          <a:p>
            <a:r>
              <a:rPr lang="lv-LV" dirty="0"/>
              <a:t>Nedrīkst kustināt un izraut </a:t>
            </a:r>
            <a:endParaRPr lang="lv-LV" dirty="0" smtClean="0"/>
          </a:p>
          <a:p>
            <a:pPr marL="0" indent="0">
              <a:buNone/>
            </a:pPr>
            <a:r>
              <a:rPr lang="lv-LV" dirty="0"/>
              <a:t> </a:t>
            </a:r>
            <a:r>
              <a:rPr lang="lv-LV" dirty="0" smtClean="0"/>
              <a:t>   </a:t>
            </a:r>
            <a:r>
              <a:rPr lang="lv-LV" dirty="0" smtClean="0"/>
              <a:t>spraudņus </a:t>
            </a:r>
            <a:r>
              <a:rPr lang="lv-LV" dirty="0"/>
              <a:t>no ierīcēm</a:t>
            </a:r>
          </a:p>
          <a:p>
            <a:r>
              <a:rPr lang="lv-LV" dirty="0"/>
              <a:t>Uzmanies, lai neaizķertos </a:t>
            </a:r>
            <a:r>
              <a:rPr lang="lv-LV" dirty="0" smtClean="0"/>
              <a:t>aiz</a:t>
            </a:r>
          </a:p>
          <a:p>
            <a:pPr marL="0" indent="0">
              <a:buNone/>
            </a:pPr>
            <a:r>
              <a:rPr lang="lv-LV" dirty="0" smtClean="0"/>
              <a:t>    vadiem</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10</a:t>
            </a:fld>
            <a:endParaRPr lang="lv-LV" dirty="0"/>
          </a:p>
        </p:txBody>
      </p:sp>
      <p:sp>
        <p:nvSpPr>
          <p:cNvPr id="4" name="Virsraksts 3"/>
          <p:cNvSpPr>
            <a:spLocks noGrp="1"/>
          </p:cNvSpPr>
          <p:nvPr>
            <p:ph type="title"/>
          </p:nvPr>
        </p:nvSpPr>
        <p:spPr/>
        <p:txBody>
          <a:bodyPr/>
          <a:lstStyle/>
          <a:p>
            <a:r>
              <a:rPr lang="lv-LV" dirty="0"/>
              <a:t>Drošības noteikumi I</a:t>
            </a:r>
          </a:p>
        </p:txBody>
      </p:sp>
    </p:spTree>
    <p:extLst>
      <p:ext uri="{BB962C8B-B14F-4D97-AF65-F5344CB8AC3E}">
        <p14:creationId xmlns:p14="http://schemas.microsoft.com/office/powerpoint/2010/main" val="18114376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left)">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ttēls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84" y="3933056"/>
            <a:ext cx="3928239" cy="2627993"/>
          </a:xfrm>
          <a:prstGeom prst="rect">
            <a:avLst/>
          </a:prstGeom>
        </p:spPr>
      </p:pic>
      <p:sp>
        <p:nvSpPr>
          <p:cNvPr id="2" name="Satura vietturis 1"/>
          <p:cNvSpPr>
            <a:spLocks noGrp="1"/>
          </p:cNvSpPr>
          <p:nvPr>
            <p:ph idx="1"/>
          </p:nvPr>
        </p:nvSpPr>
        <p:spPr/>
        <p:txBody>
          <a:bodyPr/>
          <a:lstStyle/>
          <a:p>
            <a:r>
              <a:rPr lang="lv-LV" dirty="0"/>
              <a:t>Ierīču tuvumā nenovieto šķidrumus</a:t>
            </a:r>
          </a:p>
          <a:p>
            <a:r>
              <a:rPr lang="lv-LV" dirty="0" smtClean="0"/>
              <a:t>Nenosedz ierīču </a:t>
            </a:r>
            <a:r>
              <a:rPr lang="lv-LV" dirty="0"/>
              <a:t>ventilācijas atveres un </a:t>
            </a:r>
            <a:r>
              <a:rPr lang="lv-LV" dirty="0" smtClean="0"/>
              <a:t>neievieto </a:t>
            </a:r>
            <a:r>
              <a:rPr lang="lv-LV" dirty="0"/>
              <a:t>tajās priekšmetus</a:t>
            </a:r>
          </a:p>
          <a:p>
            <a:r>
              <a:rPr lang="lv-LV" dirty="0"/>
              <a:t>Nenovieto priekšmetus uz ierīcēm un vadiem </a:t>
            </a:r>
          </a:p>
          <a:p>
            <a:r>
              <a:rPr lang="lv-LV" dirty="0"/>
              <a:t>Strādājot ar ierīcēm, rokām jābūt sausām un </a:t>
            </a:r>
            <a:r>
              <a:rPr lang="lv-LV" dirty="0" smtClean="0"/>
              <a:t>tīrām</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11</a:t>
            </a:fld>
            <a:endParaRPr lang="lv-LV" dirty="0"/>
          </a:p>
        </p:txBody>
      </p:sp>
      <p:sp>
        <p:nvSpPr>
          <p:cNvPr id="4" name="Virsraksts 3"/>
          <p:cNvSpPr>
            <a:spLocks noGrp="1"/>
          </p:cNvSpPr>
          <p:nvPr>
            <p:ph type="title"/>
          </p:nvPr>
        </p:nvSpPr>
        <p:spPr/>
        <p:txBody>
          <a:bodyPr/>
          <a:lstStyle/>
          <a:p>
            <a:r>
              <a:rPr lang="lv-LV" dirty="0"/>
              <a:t>Drošības noteikumi II</a:t>
            </a:r>
          </a:p>
        </p:txBody>
      </p:sp>
    </p:spTree>
    <p:extLst>
      <p:ext uri="{BB962C8B-B14F-4D97-AF65-F5344CB8AC3E}">
        <p14:creationId xmlns:p14="http://schemas.microsoft.com/office/powerpoint/2010/main" val="18768842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marL="0" indent="0">
              <a:buNone/>
            </a:pPr>
            <a:r>
              <a:rPr lang="lv-LV" sz="2800" dirty="0"/>
              <a:t>Uzmanīgi klausies stāstu un</a:t>
            </a:r>
          </a:p>
          <a:p>
            <a:r>
              <a:rPr lang="lv-LV" sz="2800" dirty="0" smtClean="0"/>
              <a:t>pietupies</a:t>
            </a:r>
            <a:r>
              <a:rPr lang="lv-LV" sz="2800" dirty="0"/>
              <a:t>, ja stāstā ir vārds «</a:t>
            </a:r>
            <a:r>
              <a:rPr lang="lv-LV" sz="2800" b="1" dirty="0"/>
              <a:t>dators</a:t>
            </a:r>
            <a:r>
              <a:rPr lang="lv-LV" sz="2800" dirty="0"/>
              <a:t>»</a:t>
            </a:r>
          </a:p>
          <a:p>
            <a:r>
              <a:rPr lang="lv-LV" sz="2800" dirty="0" smtClean="0"/>
              <a:t>pacel </a:t>
            </a:r>
            <a:r>
              <a:rPr lang="lv-LV" sz="2800" dirty="0"/>
              <a:t>abas rokas uz augšu, ja dzirdi vārdu «</a:t>
            </a:r>
            <a:r>
              <a:rPr lang="lv-LV" sz="2800" b="1" dirty="0"/>
              <a:t>pele</a:t>
            </a:r>
            <a:r>
              <a:rPr lang="lv-LV" sz="2800" dirty="0"/>
              <a:t>»</a:t>
            </a:r>
          </a:p>
          <a:p>
            <a:r>
              <a:rPr lang="lv-LV" sz="2800" dirty="0" smtClean="0"/>
              <a:t>pacel </a:t>
            </a:r>
            <a:r>
              <a:rPr lang="lv-LV" sz="2800" dirty="0"/>
              <a:t>kreiso kāju, ja dzirdi</a:t>
            </a:r>
            <a:br>
              <a:rPr lang="lv-LV" sz="2800" dirty="0"/>
            </a:br>
            <a:r>
              <a:rPr lang="lv-LV" sz="2800" dirty="0"/>
              <a:t>vārdu «</a:t>
            </a:r>
            <a:r>
              <a:rPr lang="lv-LV" sz="2800" b="1" dirty="0"/>
              <a:t>tastatūra</a:t>
            </a:r>
            <a:r>
              <a:rPr lang="lv-LV" sz="2800" dirty="0"/>
              <a:t>»</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12</a:t>
            </a:fld>
            <a:endParaRPr lang="lv-LV" dirty="0"/>
          </a:p>
        </p:txBody>
      </p:sp>
      <p:sp>
        <p:nvSpPr>
          <p:cNvPr id="4" name="Virsraksts 3"/>
          <p:cNvSpPr>
            <a:spLocks noGrp="1"/>
          </p:cNvSpPr>
          <p:nvPr>
            <p:ph type="title"/>
          </p:nvPr>
        </p:nvSpPr>
        <p:spPr/>
        <p:txBody>
          <a:bodyPr/>
          <a:lstStyle/>
          <a:p>
            <a:r>
              <a:rPr lang="lv-LV" dirty="0"/>
              <a:t>Vingrošanas pauze</a:t>
            </a:r>
          </a:p>
        </p:txBody>
      </p:sp>
      <p:pic>
        <p:nvPicPr>
          <p:cNvPr id="5" name="Attēl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6096" y="3501008"/>
            <a:ext cx="2997079" cy="2897176"/>
          </a:xfrm>
          <a:prstGeom prst="rect">
            <a:avLst/>
          </a:prstGeom>
        </p:spPr>
      </p:pic>
    </p:spTree>
    <p:extLst>
      <p:ext uri="{BB962C8B-B14F-4D97-AF65-F5344CB8AC3E}">
        <p14:creationId xmlns:p14="http://schemas.microsoft.com/office/powerpoint/2010/main" val="8123271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left)">
                                      <p:cBhvr>
                                        <p:cTn id="13" dur="500"/>
                                        <p:tgtEl>
                                          <p:spTgt spid="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Effect transition="in" filter="wipe(left)">
                                      <p:cBhvr>
                                        <p:cTn id="18" dur="500"/>
                                        <p:tgtEl>
                                          <p:spTgt spid="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animEffect transition="in" filter="wipe(left)">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wipe(left)">
                                      <p:cBhvr>
                                        <p:cTn id="2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3"/>
          <p:cNvSpPr>
            <a:spLocks noGrp="1"/>
          </p:cNvSpPr>
          <p:nvPr>
            <p:ph type="title"/>
          </p:nvPr>
        </p:nvSpPr>
        <p:spPr/>
        <p:txBody>
          <a:bodyPr/>
          <a:lstStyle/>
          <a:p>
            <a:r>
              <a:rPr lang="lv-LV" dirty="0" smtClean="0"/>
              <a:t>Programmvadāma ierīce</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13</a:t>
            </a:fld>
            <a:endParaRPr lang="lv-LV" dirty="0"/>
          </a:p>
        </p:txBody>
      </p:sp>
      <p:grpSp>
        <p:nvGrpSpPr>
          <p:cNvPr id="2" name="Grupa 1"/>
          <p:cNvGrpSpPr/>
          <p:nvPr/>
        </p:nvGrpSpPr>
        <p:grpSpPr>
          <a:xfrm>
            <a:off x="159197" y="2442794"/>
            <a:ext cx="3585188" cy="3229663"/>
            <a:chOff x="159197" y="2442794"/>
            <a:chExt cx="3585188" cy="3229663"/>
          </a:xfrm>
        </p:grpSpPr>
        <p:pic>
          <p:nvPicPr>
            <p:cNvPr id="7" name="Picture 2" descr="http://www.bedre.lv/pic/izmant/biroja_tehnika/dell_p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197" y="2442794"/>
              <a:ext cx="2698962" cy="23907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istyle.lv/wp-content/uploads/2013/01/GALAXY-S-II-Plus_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9113" r="31292"/>
            <a:stretch/>
          </p:blipFill>
          <p:spPr bwMode="auto">
            <a:xfrm>
              <a:off x="2858159" y="3994681"/>
              <a:ext cx="886226" cy="16777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upa 4"/>
          <p:cNvGrpSpPr/>
          <p:nvPr/>
        </p:nvGrpSpPr>
        <p:grpSpPr>
          <a:xfrm>
            <a:off x="5063405" y="2680426"/>
            <a:ext cx="3332103" cy="2981727"/>
            <a:chOff x="5063405" y="2680426"/>
            <a:chExt cx="3332103" cy="2981727"/>
          </a:xfrm>
        </p:grpSpPr>
        <p:pic>
          <p:nvPicPr>
            <p:cNvPr id="8" name="Picture 2" descr="http://cdn2.hubspot.net/hub/64619/file-1755134358-png/Windows.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63405" y="2680426"/>
              <a:ext cx="1402696" cy="9577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www.aerospike.com/assets/images/logos/linux.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508" y="2862440"/>
              <a:ext cx="1397000" cy="5937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www.boot.lv/wp-content/uploads/2011/12/Android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58398" y="4323742"/>
              <a:ext cx="1623410" cy="13384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upa 11"/>
          <p:cNvGrpSpPr/>
          <p:nvPr/>
        </p:nvGrpSpPr>
        <p:grpSpPr>
          <a:xfrm>
            <a:off x="559542" y="1535805"/>
            <a:ext cx="3200867" cy="701910"/>
            <a:chOff x="3327" y="1102126"/>
            <a:chExt cx="3200867" cy="701910"/>
          </a:xfrm>
          <a:solidFill>
            <a:schemeClr val="accent6">
              <a:lumMod val="50000"/>
            </a:schemeClr>
          </a:solidFill>
        </p:grpSpPr>
        <p:sp>
          <p:nvSpPr>
            <p:cNvPr id="13" name="Taisnstūris 12"/>
            <p:cNvSpPr/>
            <p:nvPr/>
          </p:nvSpPr>
          <p:spPr>
            <a:xfrm>
              <a:off x="3327" y="1102126"/>
              <a:ext cx="3200867" cy="701910"/>
            </a:xfrm>
            <a:prstGeom prst="rect">
              <a:avLst/>
            </a:prstGeom>
            <a:grpFill/>
            <a:ln>
              <a:solidFill>
                <a:schemeClr val="accent6">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Taisnstūris 13"/>
            <p:cNvSpPr/>
            <p:nvPr/>
          </p:nvSpPr>
          <p:spPr>
            <a:xfrm>
              <a:off x="3327" y="1102126"/>
              <a:ext cx="3200867" cy="701910"/>
            </a:xfrm>
            <a:prstGeom prst="rect">
              <a:avLst/>
            </a:prstGeom>
            <a:grpFill/>
            <a:ln>
              <a:solidFill>
                <a:schemeClr val="accent6">
                  <a:lumMod val="5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lv-LV" sz="3200" dirty="0" smtClean="0"/>
                <a:t>Aparatūra</a:t>
              </a:r>
              <a:endParaRPr lang="lv-LV" sz="3200" kern="1200" dirty="0"/>
            </a:p>
          </p:txBody>
        </p:sp>
      </p:grpSp>
      <p:grpSp>
        <p:nvGrpSpPr>
          <p:cNvPr id="15" name="Grupa 14"/>
          <p:cNvGrpSpPr/>
          <p:nvPr/>
        </p:nvGrpSpPr>
        <p:grpSpPr>
          <a:xfrm>
            <a:off x="5115549" y="1560720"/>
            <a:ext cx="3200867" cy="701910"/>
            <a:chOff x="3327" y="1102126"/>
            <a:chExt cx="3200867" cy="701910"/>
          </a:xfrm>
          <a:solidFill>
            <a:schemeClr val="accent6">
              <a:lumMod val="50000"/>
            </a:schemeClr>
          </a:solidFill>
        </p:grpSpPr>
        <p:sp>
          <p:nvSpPr>
            <p:cNvPr id="16" name="Taisnstūris 15"/>
            <p:cNvSpPr/>
            <p:nvPr/>
          </p:nvSpPr>
          <p:spPr>
            <a:xfrm>
              <a:off x="3327" y="1102126"/>
              <a:ext cx="3200867" cy="701910"/>
            </a:xfrm>
            <a:prstGeom prst="rect">
              <a:avLst/>
            </a:prstGeom>
            <a:grpFill/>
            <a:ln>
              <a:solidFill>
                <a:schemeClr val="accent6">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Taisnstūris 16"/>
            <p:cNvSpPr/>
            <p:nvPr/>
          </p:nvSpPr>
          <p:spPr>
            <a:xfrm>
              <a:off x="3327" y="1102126"/>
              <a:ext cx="3200867" cy="701910"/>
            </a:xfrm>
            <a:prstGeom prst="rect">
              <a:avLst/>
            </a:prstGeom>
            <a:grpFill/>
            <a:ln>
              <a:solidFill>
                <a:schemeClr val="accent6">
                  <a:lumMod val="5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lv-LV" sz="3200" dirty="0" smtClean="0"/>
                <a:t>Programmatūra</a:t>
              </a:r>
              <a:endParaRPr lang="lv-LV" sz="3200" kern="1200" dirty="0"/>
            </a:p>
          </p:txBody>
        </p:sp>
      </p:grpSp>
    </p:spTree>
    <p:extLst>
      <p:ext uri="{BB962C8B-B14F-4D97-AF65-F5344CB8AC3E}">
        <p14:creationId xmlns:p14="http://schemas.microsoft.com/office/powerpoint/2010/main" val="41003682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a:p>
        </p:txBody>
      </p:sp>
      <p:sp>
        <p:nvSpPr>
          <p:cNvPr id="3" name="Slaida numura vietturis 2"/>
          <p:cNvSpPr>
            <a:spLocks noGrp="1"/>
          </p:cNvSpPr>
          <p:nvPr>
            <p:ph type="sldNum" sz="quarter" idx="10"/>
          </p:nvPr>
        </p:nvSpPr>
        <p:spPr/>
        <p:txBody>
          <a:bodyPr/>
          <a:lstStyle/>
          <a:p>
            <a:fld id="{4E814776-24A3-450F-AAE4-8EF1585A30BC}" type="slidenum">
              <a:rPr lang="lv-LV" smtClean="0"/>
              <a:t>14</a:t>
            </a:fld>
            <a:endParaRPr lang="lv-LV" dirty="0"/>
          </a:p>
        </p:txBody>
      </p:sp>
      <p:grpSp>
        <p:nvGrpSpPr>
          <p:cNvPr id="9" name="Grupa 8"/>
          <p:cNvGrpSpPr/>
          <p:nvPr/>
        </p:nvGrpSpPr>
        <p:grpSpPr>
          <a:xfrm>
            <a:off x="373999" y="4695154"/>
            <a:ext cx="3351927" cy="1009243"/>
            <a:chOff x="373999" y="4695154"/>
            <a:chExt cx="3351927" cy="1009243"/>
          </a:xfrm>
        </p:grpSpPr>
        <p:pic>
          <p:nvPicPr>
            <p:cNvPr id="4" name="Picture 2" descr="http://cdn2.hubspot.net/hub/64619/file-1755134358-png/Window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999" y="4695154"/>
              <a:ext cx="1402696" cy="957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www.aerospike.com/assets/images/logos/linu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8926" y="5110672"/>
              <a:ext cx="1397000" cy="5937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upa 9"/>
          <p:cNvGrpSpPr/>
          <p:nvPr/>
        </p:nvGrpSpPr>
        <p:grpSpPr>
          <a:xfrm>
            <a:off x="4595329" y="4509120"/>
            <a:ext cx="3937111" cy="1837125"/>
            <a:chOff x="4595329" y="4509120"/>
            <a:chExt cx="3937111" cy="1837125"/>
          </a:xfrm>
        </p:grpSpPr>
        <p:pic>
          <p:nvPicPr>
            <p:cNvPr id="6" name="Picture 6" descr="http://releasenotes.org/files/imagecache/image_original/files/openoffic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61278" y="4509120"/>
              <a:ext cx="1371162" cy="9280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1.bp.blogspot.com/-gQRuquqdaKo/UdGQFK6YJQI/AAAAAAAABlk/CHpetxGoCbM/s728/Microsoft-Dumps-Physical-Office-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95329" y="4593092"/>
              <a:ext cx="1883989" cy="10351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http://images.fonearena.com/blog/wp-content/uploads/2012/02/mozilla-firefox-mobile-maemo-official.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89888" y="5407534"/>
              <a:ext cx="1142779" cy="938711"/>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13" name="Shēma 12"/>
          <p:cNvGraphicFramePr/>
          <p:nvPr>
            <p:extLst>
              <p:ext uri="{D42A27DB-BD31-4B8C-83A1-F6EECF244321}">
                <p14:modId xmlns:p14="http://schemas.microsoft.com/office/powerpoint/2010/main" val="180302269"/>
              </p:ext>
            </p:extLst>
          </p:nvPr>
        </p:nvGraphicFramePr>
        <p:xfrm>
          <a:off x="251520" y="1397001"/>
          <a:ext cx="8568952" cy="31121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806213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graphicEl>
                                              <a:dgm id="{7C9CEDDB-B4E8-4AD1-9A80-B61B0D76AEAD}"/>
                                            </p:graphicEl>
                                          </p:spTgt>
                                        </p:tgtEl>
                                        <p:attrNameLst>
                                          <p:attrName>style.visibility</p:attrName>
                                        </p:attrNameLst>
                                      </p:cBhvr>
                                      <p:to>
                                        <p:strVal val="visible"/>
                                      </p:to>
                                    </p:set>
                                    <p:anim calcmode="lin" valueType="num">
                                      <p:cBhvr>
                                        <p:cTn id="7" dur="500" fill="hold"/>
                                        <p:tgtEl>
                                          <p:spTgt spid="13">
                                            <p:graphicEl>
                                              <a:dgm id="{7C9CEDDB-B4E8-4AD1-9A80-B61B0D76AEAD}"/>
                                            </p:graphicEl>
                                          </p:spTgt>
                                        </p:tgtEl>
                                        <p:attrNameLst>
                                          <p:attrName>ppt_w</p:attrName>
                                        </p:attrNameLst>
                                      </p:cBhvr>
                                      <p:tavLst>
                                        <p:tav tm="0">
                                          <p:val>
                                            <p:fltVal val="0"/>
                                          </p:val>
                                        </p:tav>
                                        <p:tav tm="100000">
                                          <p:val>
                                            <p:strVal val="#ppt_w"/>
                                          </p:val>
                                        </p:tav>
                                      </p:tavLst>
                                    </p:anim>
                                    <p:anim calcmode="lin" valueType="num">
                                      <p:cBhvr>
                                        <p:cTn id="8" dur="500" fill="hold"/>
                                        <p:tgtEl>
                                          <p:spTgt spid="13">
                                            <p:graphicEl>
                                              <a:dgm id="{7C9CEDDB-B4E8-4AD1-9A80-B61B0D76AEAD}"/>
                                            </p:graphicEl>
                                          </p:spTgt>
                                        </p:tgtEl>
                                        <p:attrNameLst>
                                          <p:attrName>ppt_h</p:attrName>
                                        </p:attrNameLst>
                                      </p:cBhvr>
                                      <p:tavLst>
                                        <p:tav tm="0">
                                          <p:val>
                                            <p:fltVal val="0"/>
                                          </p:val>
                                        </p:tav>
                                        <p:tav tm="100000">
                                          <p:val>
                                            <p:strVal val="#ppt_h"/>
                                          </p:val>
                                        </p:tav>
                                      </p:tavLst>
                                    </p:anim>
                                    <p:animEffect transition="in" filter="fade">
                                      <p:cBhvr>
                                        <p:cTn id="9" dur="500"/>
                                        <p:tgtEl>
                                          <p:spTgt spid="13">
                                            <p:graphicEl>
                                              <a:dgm id="{7C9CEDDB-B4E8-4AD1-9A80-B61B0D76AEAD}"/>
                                            </p:graphic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graphicEl>
                                              <a:dgm id="{FCB4157D-A2D2-4248-BF36-C862288A1C3C}"/>
                                            </p:graphicEl>
                                          </p:spTgt>
                                        </p:tgtEl>
                                        <p:attrNameLst>
                                          <p:attrName>style.visibility</p:attrName>
                                        </p:attrNameLst>
                                      </p:cBhvr>
                                      <p:to>
                                        <p:strVal val="visible"/>
                                      </p:to>
                                    </p:set>
                                    <p:anim calcmode="lin" valueType="num">
                                      <p:cBhvr>
                                        <p:cTn id="12" dur="500" fill="hold"/>
                                        <p:tgtEl>
                                          <p:spTgt spid="13">
                                            <p:graphicEl>
                                              <a:dgm id="{FCB4157D-A2D2-4248-BF36-C862288A1C3C}"/>
                                            </p:graphicEl>
                                          </p:spTgt>
                                        </p:tgtEl>
                                        <p:attrNameLst>
                                          <p:attrName>ppt_w</p:attrName>
                                        </p:attrNameLst>
                                      </p:cBhvr>
                                      <p:tavLst>
                                        <p:tav tm="0">
                                          <p:val>
                                            <p:fltVal val="0"/>
                                          </p:val>
                                        </p:tav>
                                        <p:tav tm="100000">
                                          <p:val>
                                            <p:strVal val="#ppt_w"/>
                                          </p:val>
                                        </p:tav>
                                      </p:tavLst>
                                    </p:anim>
                                    <p:anim calcmode="lin" valueType="num">
                                      <p:cBhvr>
                                        <p:cTn id="13" dur="500" fill="hold"/>
                                        <p:tgtEl>
                                          <p:spTgt spid="13">
                                            <p:graphicEl>
                                              <a:dgm id="{FCB4157D-A2D2-4248-BF36-C862288A1C3C}"/>
                                            </p:graphicEl>
                                          </p:spTgt>
                                        </p:tgtEl>
                                        <p:attrNameLst>
                                          <p:attrName>ppt_h</p:attrName>
                                        </p:attrNameLst>
                                      </p:cBhvr>
                                      <p:tavLst>
                                        <p:tav tm="0">
                                          <p:val>
                                            <p:fltVal val="0"/>
                                          </p:val>
                                        </p:tav>
                                        <p:tav tm="100000">
                                          <p:val>
                                            <p:strVal val="#ppt_h"/>
                                          </p:val>
                                        </p:tav>
                                      </p:tavLst>
                                    </p:anim>
                                    <p:animEffect transition="in" filter="fade">
                                      <p:cBhvr>
                                        <p:cTn id="14" dur="500"/>
                                        <p:tgtEl>
                                          <p:spTgt spid="13">
                                            <p:graphicEl>
                                              <a:dgm id="{FCB4157D-A2D2-4248-BF36-C862288A1C3C}"/>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graphicEl>
                                              <a:dgm id="{A8C665B1-4635-42F7-97F8-C97AC6D7F588}"/>
                                            </p:graphicEl>
                                          </p:spTgt>
                                        </p:tgtEl>
                                        <p:attrNameLst>
                                          <p:attrName>style.visibility</p:attrName>
                                        </p:attrNameLst>
                                      </p:cBhvr>
                                      <p:to>
                                        <p:strVal val="visible"/>
                                      </p:to>
                                    </p:set>
                                    <p:anim calcmode="lin" valueType="num">
                                      <p:cBhvr>
                                        <p:cTn id="19" dur="500" fill="hold"/>
                                        <p:tgtEl>
                                          <p:spTgt spid="13">
                                            <p:graphicEl>
                                              <a:dgm id="{A8C665B1-4635-42F7-97F8-C97AC6D7F588}"/>
                                            </p:graphicEl>
                                          </p:spTgt>
                                        </p:tgtEl>
                                        <p:attrNameLst>
                                          <p:attrName>ppt_w</p:attrName>
                                        </p:attrNameLst>
                                      </p:cBhvr>
                                      <p:tavLst>
                                        <p:tav tm="0">
                                          <p:val>
                                            <p:fltVal val="0"/>
                                          </p:val>
                                        </p:tav>
                                        <p:tav tm="100000">
                                          <p:val>
                                            <p:strVal val="#ppt_w"/>
                                          </p:val>
                                        </p:tav>
                                      </p:tavLst>
                                    </p:anim>
                                    <p:anim calcmode="lin" valueType="num">
                                      <p:cBhvr>
                                        <p:cTn id="20" dur="500" fill="hold"/>
                                        <p:tgtEl>
                                          <p:spTgt spid="13">
                                            <p:graphicEl>
                                              <a:dgm id="{A8C665B1-4635-42F7-97F8-C97AC6D7F588}"/>
                                            </p:graphicEl>
                                          </p:spTgt>
                                        </p:tgtEl>
                                        <p:attrNameLst>
                                          <p:attrName>ppt_h</p:attrName>
                                        </p:attrNameLst>
                                      </p:cBhvr>
                                      <p:tavLst>
                                        <p:tav tm="0">
                                          <p:val>
                                            <p:fltVal val="0"/>
                                          </p:val>
                                        </p:tav>
                                        <p:tav tm="100000">
                                          <p:val>
                                            <p:strVal val="#ppt_h"/>
                                          </p:val>
                                        </p:tav>
                                      </p:tavLst>
                                    </p:anim>
                                    <p:animEffect transition="in" filter="fade">
                                      <p:cBhvr>
                                        <p:cTn id="21" dur="500"/>
                                        <p:tgtEl>
                                          <p:spTgt spid="13">
                                            <p:graphicEl>
                                              <a:dgm id="{A8C665B1-4635-42F7-97F8-C97AC6D7F588}"/>
                                            </p:graphicEl>
                                          </p:spTgt>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graphicEl>
                                              <a:dgm id="{BEB9909F-5506-4389-9550-471C56F592F5}"/>
                                            </p:graphicEl>
                                          </p:spTgt>
                                        </p:tgtEl>
                                        <p:attrNameLst>
                                          <p:attrName>style.visibility</p:attrName>
                                        </p:attrNameLst>
                                      </p:cBhvr>
                                      <p:to>
                                        <p:strVal val="visible"/>
                                      </p:to>
                                    </p:set>
                                    <p:anim calcmode="lin" valueType="num">
                                      <p:cBhvr>
                                        <p:cTn id="24" dur="500" fill="hold"/>
                                        <p:tgtEl>
                                          <p:spTgt spid="13">
                                            <p:graphicEl>
                                              <a:dgm id="{BEB9909F-5506-4389-9550-471C56F592F5}"/>
                                            </p:graphicEl>
                                          </p:spTgt>
                                        </p:tgtEl>
                                        <p:attrNameLst>
                                          <p:attrName>ppt_w</p:attrName>
                                        </p:attrNameLst>
                                      </p:cBhvr>
                                      <p:tavLst>
                                        <p:tav tm="0">
                                          <p:val>
                                            <p:fltVal val="0"/>
                                          </p:val>
                                        </p:tav>
                                        <p:tav tm="100000">
                                          <p:val>
                                            <p:strVal val="#ppt_w"/>
                                          </p:val>
                                        </p:tav>
                                      </p:tavLst>
                                    </p:anim>
                                    <p:anim calcmode="lin" valueType="num">
                                      <p:cBhvr>
                                        <p:cTn id="25" dur="500" fill="hold"/>
                                        <p:tgtEl>
                                          <p:spTgt spid="13">
                                            <p:graphicEl>
                                              <a:dgm id="{BEB9909F-5506-4389-9550-471C56F592F5}"/>
                                            </p:graphicEl>
                                          </p:spTgt>
                                        </p:tgtEl>
                                        <p:attrNameLst>
                                          <p:attrName>ppt_h</p:attrName>
                                        </p:attrNameLst>
                                      </p:cBhvr>
                                      <p:tavLst>
                                        <p:tav tm="0">
                                          <p:val>
                                            <p:fltVal val="0"/>
                                          </p:val>
                                        </p:tav>
                                        <p:tav tm="100000">
                                          <p:val>
                                            <p:strVal val="#ppt_h"/>
                                          </p:val>
                                        </p:tav>
                                      </p:tavLst>
                                    </p:anim>
                                    <p:animEffect transition="in" filter="fade">
                                      <p:cBhvr>
                                        <p:cTn id="26" dur="500"/>
                                        <p:tgtEl>
                                          <p:spTgt spid="13">
                                            <p:graphicEl>
                                              <a:dgm id="{BEB9909F-5506-4389-9550-471C56F592F5}"/>
                                            </p:graphicEl>
                                          </p:spTgt>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3">
                                            <p:graphicEl>
                                              <a:dgm id="{FBA60D61-E624-4D83-A63C-66B6EC29CF1E}"/>
                                            </p:graphicEl>
                                          </p:spTgt>
                                        </p:tgtEl>
                                        <p:attrNameLst>
                                          <p:attrName>style.visibility</p:attrName>
                                        </p:attrNameLst>
                                      </p:cBhvr>
                                      <p:to>
                                        <p:strVal val="visible"/>
                                      </p:to>
                                    </p:set>
                                    <p:anim calcmode="lin" valueType="num">
                                      <p:cBhvr>
                                        <p:cTn id="29" dur="500" fill="hold"/>
                                        <p:tgtEl>
                                          <p:spTgt spid="13">
                                            <p:graphicEl>
                                              <a:dgm id="{FBA60D61-E624-4D83-A63C-66B6EC29CF1E}"/>
                                            </p:graphicEl>
                                          </p:spTgt>
                                        </p:tgtEl>
                                        <p:attrNameLst>
                                          <p:attrName>ppt_w</p:attrName>
                                        </p:attrNameLst>
                                      </p:cBhvr>
                                      <p:tavLst>
                                        <p:tav tm="0">
                                          <p:val>
                                            <p:fltVal val="0"/>
                                          </p:val>
                                        </p:tav>
                                        <p:tav tm="100000">
                                          <p:val>
                                            <p:strVal val="#ppt_w"/>
                                          </p:val>
                                        </p:tav>
                                      </p:tavLst>
                                    </p:anim>
                                    <p:anim calcmode="lin" valueType="num">
                                      <p:cBhvr>
                                        <p:cTn id="30" dur="500" fill="hold"/>
                                        <p:tgtEl>
                                          <p:spTgt spid="13">
                                            <p:graphicEl>
                                              <a:dgm id="{FBA60D61-E624-4D83-A63C-66B6EC29CF1E}"/>
                                            </p:graphicEl>
                                          </p:spTgt>
                                        </p:tgtEl>
                                        <p:attrNameLst>
                                          <p:attrName>ppt_h</p:attrName>
                                        </p:attrNameLst>
                                      </p:cBhvr>
                                      <p:tavLst>
                                        <p:tav tm="0">
                                          <p:val>
                                            <p:fltVal val="0"/>
                                          </p:val>
                                        </p:tav>
                                        <p:tav tm="100000">
                                          <p:val>
                                            <p:strVal val="#ppt_h"/>
                                          </p:val>
                                        </p:tav>
                                      </p:tavLst>
                                    </p:anim>
                                    <p:animEffect transition="in" filter="fade">
                                      <p:cBhvr>
                                        <p:cTn id="31" dur="500"/>
                                        <p:tgtEl>
                                          <p:spTgt spid="13">
                                            <p:graphicEl>
                                              <a:dgm id="{FBA60D61-E624-4D83-A63C-66B6EC29CF1E}"/>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graphicEl>
                                              <a:dgm id="{7F9CE16D-934D-447F-BCB1-BD8E92121A38}"/>
                                            </p:graphicEl>
                                          </p:spTgt>
                                        </p:tgtEl>
                                        <p:attrNameLst>
                                          <p:attrName>style.visibility</p:attrName>
                                        </p:attrNameLst>
                                      </p:cBhvr>
                                      <p:to>
                                        <p:strVal val="visible"/>
                                      </p:to>
                                    </p:set>
                                    <p:anim calcmode="lin" valueType="num">
                                      <p:cBhvr>
                                        <p:cTn id="36" dur="500" fill="hold"/>
                                        <p:tgtEl>
                                          <p:spTgt spid="13">
                                            <p:graphicEl>
                                              <a:dgm id="{7F9CE16D-934D-447F-BCB1-BD8E92121A38}"/>
                                            </p:graphicEl>
                                          </p:spTgt>
                                        </p:tgtEl>
                                        <p:attrNameLst>
                                          <p:attrName>ppt_w</p:attrName>
                                        </p:attrNameLst>
                                      </p:cBhvr>
                                      <p:tavLst>
                                        <p:tav tm="0">
                                          <p:val>
                                            <p:fltVal val="0"/>
                                          </p:val>
                                        </p:tav>
                                        <p:tav tm="100000">
                                          <p:val>
                                            <p:strVal val="#ppt_w"/>
                                          </p:val>
                                        </p:tav>
                                      </p:tavLst>
                                    </p:anim>
                                    <p:anim calcmode="lin" valueType="num">
                                      <p:cBhvr>
                                        <p:cTn id="37" dur="500" fill="hold"/>
                                        <p:tgtEl>
                                          <p:spTgt spid="13">
                                            <p:graphicEl>
                                              <a:dgm id="{7F9CE16D-934D-447F-BCB1-BD8E92121A38}"/>
                                            </p:graphicEl>
                                          </p:spTgt>
                                        </p:tgtEl>
                                        <p:attrNameLst>
                                          <p:attrName>ppt_h</p:attrName>
                                        </p:attrNameLst>
                                      </p:cBhvr>
                                      <p:tavLst>
                                        <p:tav tm="0">
                                          <p:val>
                                            <p:fltVal val="0"/>
                                          </p:val>
                                        </p:tav>
                                        <p:tav tm="100000">
                                          <p:val>
                                            <p:strVal val="#ppt_h"/>
                                          </p:val>
                                        </p:tav>
                                      </p:tavLst>
                                    </p:anim>
                                    <p:animEffect transition="in" filter="fade">
                                      <p:cBhvr>
                                        <p:cTn id="38" dur="500"/>
                                        <p:tgtEl>
                                          <p:spTgt spid="13">
                                            <p:graphicEl>
                                              <a:dgm id="{7F9CE16D-934D-447F-BCB1-BD8E92121A38}"/>
                                            </p:graphicEl>
                                          </p:spTgt>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3">
                                            <p:graphicEl>
                                              <a:dgm id="{9F19F88B-B65C-49E9-BAD8-E414B3DC5D41}"/>
                                            </p:graphicEl>
                                          </p:spTgt>
                                        </p:tgtEl>
                                        <p:attrNameLst>
                                          <p:attrName>style.visibility</p:attrName>
                                        </p:attrNameLst>
                                      </p:cBhvr>
                                      <p:to>
                                        <p:strVal val="visible"/>
                                      </p:to>
                                    </p:set>
                                    <p:anim calcmode="lin" valueType="num">
                                      <p:cBhvr>
                                        <p:cTn id="41" dur="500" fill="hold"/>
                                        <p:tgtEl>
                                          <p:spTgt spid="13">
                                            <p:graphicEl>
                                              <a:dgm id="{9F19F88B-B65C-49E9-BAD8-E414B3DC5D41}"/>
                                            </p:graphicEl>
                                          </p:spTgt>
                                        </p:tgtEl>
                                        <p:attrNameLst>
                                          <p:attrName>ppt_w</p:attrName>
                                        </p:attrNameLst>
                                      </p:cBhvr>
                                      <p:tavLst>
                                        <p:tav tm="0">
                                          <p:val>
                                            <p:fltVal val="0"/>
                                          </p:val>
                                        </p:tav>
                                        <p:tav tm="100000">
                                          <p:val>
                                            <p:strVal val="#ppt_w"/>
                                          </p:val>
                                        </p:tav>
                                      </p:tavLst>
                                    </p:anim>
                                    <p:anim calcmode="lin" valueType="num">
                                      <p:cBhvr>
                                        <p:cTn id="42" dur="500" fill="hold"/>
                                        <p:tgtEl>
                                          <p:spTgt spid="13">
                                            <p:graphicEl>
                                              <a:dgm id="{9F19F88B-B65C-49E9-BAD8-E414B3DC5D41}"/>
                                            </p:graphicEl>
                                          </p:spTgt>
                                        </p:tgtEl>
                                        <p:attrNameLst>
                                          <p:attrName>ppt_h</p:attrName>
                                        </p:attrNameLst>
                                      </p:cBhvr>
                                      <p:tavLst>
                                        <p:tav tm="0">
                                          <p:val>
                                            <p:fltVal val="0"/>
                                          </p:val>
                                        </p:tav>
                                        <p:tav tm="100000">
                                          <p:val>
                                            <p:strVal val="#ppt_h"/>
                                          </p:val>
                                        </p:tav>
                                      </p:tavLst>
                                    </p:anim>
                                    <p:animEffect transition="in" filter="fade">
                                      <p:cBhvr>
                                        <p:cTn id="43" dur="500"/>
                                        <p:tgtEl>
                                          <p:spTgt spid="13">
                                            <p:graphicEl>
                                              <a:dgm id="{9F19F88B-B65C-49E9-BAD8-E414B3DC5D41}"/>
                                            </p:graphicEl>
                                          </p:spTgt>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graphicEl>
                                              <a:dgm id="{66FDEEDE-B9B7-4117-90D9-AB594EDC0F78}"/>
                                            </p:graphicEl>
                                          </p:spTgt>
                                        </p:tgtEl>
                                        <p:attrNameLst>
                                          <p:attrName>style.visibility</p:attrName>
                                        </p:attrNameLst>
                                      </p:cBhvr>
                                      <p:to>
                                        <p:strVal val="visible"/>
                                      </p:to>
                                    </p:set>
                                    <p:anim calcmode="lin" valueType="num">
                                      <p:cBhvr>
                                        <p:cTn id="46" dur="500" fill="hold"/>
                                        <p:tgtEl>
                                          <p:spTgt spid="13">
                                            <p:graphicEl>
                                              <a:dgm id="{66FDEEDE-B9B7-4117-90D9-AB594EDC0F78}"/>
                                            </p:graphicEl>
                                          </p:spTgt>
                                        </p:tgtEl>
                                        <p:attrNameLst>
                                          <p:attrName>ppt_w</p:attrName>
                                        </p:attrNameLst>
                                      </p:cBhvr>
                                      <p:tavLst>
                                        <p:tav tm="0">
                                          <p:val>
                                            <p:fltVal val="0"/>
                                          </p:val>
                                        </p:tav>
                                        <p:tav tm="100000">
                                          <p:val>
                                            <p:strVal val="#ppt_w"/>
                                          </p:val>
                                        </p:tav>
                                      </p:tavLst>
                                    </p:anim>
                                    <p:anim calcmode="lin" valueType="num">
                                      <p:cBhvr>
                                        <p:cTn id="47" dur="500" fill="hold"/>
                                        <p:tgtEl>
                                          <p:spTgt spid="13">
                                            <p:graphicEl>
                                              <a:dgm id="{66FDEEDE-B9B7-4117-90D9-AB594EDC0F78}"/>
                                            </p:graphicEl>
                                          </p:spTgt>
                                        </p:tgtEl>
                                        <p:attrNameLst>
                                          <p:attrName>ppt_h</p:attrName>
                                        </p:attrNameLst>
                                      </p:cBhvr>
                                      <p:tavLst>
                                        <p:tav tm="0">
                                          <p:val>
                                            <p:fltVal val="0"/>
                                          </p:val>
                                        </p:tav>
                                        <p:tav tm="100000">
                                          <p:val>
                                            <p:strVal val="#ppt_h"/>
                                          </p:val>
                                        </p:tav>
                                      </p:tavLst>
                                    </p:anim>
                                    <p:animEffect transition="in" filter="fade">
                                      <p:cBhvr>
                                        <p:cTn id="48" dur="500"/>
                                        <p:tgtEl>
                                          <p:spTgt spid="13">
                                            <p:graphicEl>
                                              <a:dgm id="{66FDEEDE-B9B7-4117-90D9-AB594EDC0F78}"/>
                                            </p:graphicEl>
                                          </p:spTgt>
                                        </p:tgtEl>
                                      </p:cBhvr>
                                    </p:animEffect>
                                  </p:childTnLst>
                                </p:cTn>
                              </p:par>
                            </p:childTnLst>
                          </p:cTn>
                        </p:par>
                        <p:par>
                          <p:cTn id="49" fill="hold">
                            <p:stCondLst>
                              <p:cond delay="5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par>
                          <p:cTn id="55" fill="hold">
                            <p:stCondLst>
                              <p:cond delay="1000"/>
                            </p:stCondLst>
                            <p:childTnLst>
                              <p:par>
                                <p:cTn id="56" presetID="53" presetClass="entr" presetSubtype="16"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lvl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dirty="0" smtClean="0"/>
              <a:t>Datora sastāvdaļas</a:t>
            </a:r>
            <a:endParaRPr lang="lv-LV" dirty="0"/>
          </a:p>
        </p:txBody>
      </p:sp>
      <p:sp>
        <p:nvSpPr>
          <p:cNvPr id="3" name="Slaida numura vietturis 2"/>
          <p:cNvSpPr>
            <a:spLocks noGrp="1"/>
          </p:cNvSpPr>
          <p:nvPr>
            <p:ph type="sldNum" sz="quarter" idx="10"/>
          </p:nvPr>
        </p:nvSpPr>
        <p:spPr/>
        <p:txBody>
          <a:bodyPr/>
          <a:lstStyle/>
          <a:p>
            <a:fld id="{46963998-7D9D-4945-8E39-CA3CC00370F0}" type="slidenum">
              <a:rPr lang="lv-LV" smtClean="0"/>
              <a:t>15</a:t>
            </a:fld>
            <a:endParaRPr lang="lv-LV"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95100" y="1913385"/>
            <a:ext cx="4299355" cy="28676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387803" y="3227031"/>
            <a:ext cx="2443217" cy="1832412"/>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a 10"/>
          <p:cNvGrpSpPr/>
          <p:nvPr/>
        </p:nvGrpSpPr>
        <p:grpSpPr>
          <a:xfrm>
            <a:off x="1189124" y="640857"/>
            <a:ext cx="7560786" cy="5391687"/>
            <a:chOff x="1189124" y="640857"/>
            <a:chExt cx="7560786" cy="5391687"/>
          </a:xfrm>
        </p:grpSpPr>
        <p:sp>
          <p:nvSpPr>
            <p:cNvPr id="6" name="Līniju remarka 1 5"/>
            <p:cNvSpPr/>
            <p:nvPr/>
          </p:nvSpPr>
          <p:spPr>
            <a:xfrm>
              <a:off x="5568140" y="669880"/>
              <a:ext cx="2073319" cy="788276"/>
            </a:xfrm>
            <a:prstGeom prst="borderCallout1">
              <a:avLst>
                <a:gd name="adj1" fmla="val 42750"/>
                <a:gd name="adj2" fmla="val 98148"/>
                <a:gd name="adj3" fmla="val 152177"/>
                <a:gd name="adj4" fmla="val 57606"/>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Monitors</a:t>
              </a:r>
              <a:endParaRPr lang="lv-LV" sz="3200" dirty="0"/>
            </a:p>
          </p:txBody>
        </p:sp>
        <p:sp>
          <p:nvSpPr>
            <p:cNvPr id="7" name="Līniju remarka 1 6"/>
            <p:cNvSpPr/>
            <p:nvPr/>
          </p:nvSpPr>
          <p:spPr>
            <a:xfrm>
              <a:off x="1189124" y="2023352"/>
              <a:ext cx="2073319" cy="788276"/>
            </a:xfrm>
            <a:prstGeom prst="borderCallout1">
              <a:avLst>
                <a:gd name="adj1" fmla="val 36750"/>
                <a:gd name="adj2" fmla="val 98909"/>
                <a:gd name="adj3" fmla="val 189833"/>
                <a:gd name="adj4" fmla="val 78955"/>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Printeris</a:t>
              </a:r>
              <a:endParaRPr lang="lv-LV" sz="3200" dirty="0"/>
            </a:p>
          </p:txBody>
        </p:sp>
        <p:sp>
          <p:nvSpPr>
            <p:cNvPr id="8" name="Līniju remarka 1 7"/>
            <p:cNvSpPr/>
            <p:nvPr/>
          </p:nvSpPr>
          <p:spPr>
            <a:xfrm>
              <a:off x="1202799" y="640857"/>
              <a:ext cx="2705641" cy="788276"/>
            </a:xfrm>
            <a:prstGeom prst="borderCallout1">
              <a:avLst>
                <a:gd name="adj1" fmla="val 42750"/>
                <a:gd name="adj2" fmla="val 98148"/>
                <a:gd name="adj3" fmla="val 198135"/>
                <a:gd name="adj4" fmla="val 124714"/>
              </a:avLst>
            </a:prstGeom>
            <a:solidFill>
              <a:schemeClr val="accent6">
                <a:lumMod val="50000"/>
              </a:schemeClr>
            </a:solidFill>
            <a:ln>
              <a:solidFill>
                <a:schemeClr val="accent6">
                  <a:lumMod val="50000"/>
                </a:schemeClr>
              </a:solidFill>
              <a:tailEnd type="stealth" w="lg" len="lg"/>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lv-LV" sz="3200" dirty="0" err="1" smtClean="0"/>
                <a:t>Sistēmbloks</a:t>
              </a:r>
              <a:endParaRPr lang="lv-LV" sz="3200" dirty="0"/>
            </a:p>
          </p:txBody>
        </p:sp>
        <p:sp>
          <p:nvSpPr>
            <p:cNvPr id="9" name="Līniju remarka 1 8"/>
            <p:cNvSpPr/>
            <p:nvPr/>
          </p:nvSpPr>
          <p:spPr>
            <a:xfrm>
              <a:off x="1256590" y="5244268"/>
              <a:ext cx="2705641" cy="788276"/>
            </a:xfrm>
            <a:prstGeom prst="borderCallout1">
              <a:avLst>
                <a:gd name="adj1" fmla="val 42750"/>
                <a:gd name="adj2" fmla="val 98148"/>
                <a:gd name="adj3" fmla="val -65027"/>
                <a:gd name="adj4" fmla="val 175276"/>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Tastatūra</a:t>
              </a:r>
              <a:endParaRPr lang="lv-LV" sz="3200" dirty="0"/>
            </a:p>
          </p:txBody>
        </p:sp>
        <p:sp>
          <p:nvSpPr>
            <p:cNvPr id="10" name="Līniju remarka 1 9"/>
            <p:cNvSpPr/>
            <p:nvPr/>
          </p:nvSpPr>
          <p:spPr>
            <a:xfrm>
              <a:off x="7452320" y="5236283"/>
              <a:ext cx="1297590" cy="788276"/>
            </a:xfrm>
            <a:prstGeom prst="borderCallout1">
              <a:avLst>
                <a:gd name="adj1" fmla="val 46750"/>
                <a:gd name="adj2" fmla="val -704"/>
                <a:gd name="adj3" fmla="val -58511"/>
                <a:gd name="adj4" fmla="val 31403"/>
              </a:avLst>
            </a:prstGeom>
            <a:solidFill>
              <a:schemeClr val="accent6">
                <a:lumMod val="50000"/>
              </a:schemeClr>
            </a:solidFill>
            <a:ln>
              <a:solidFill>
                <a:schemeClr val="accent6">
                  <a:lumMod val="50000"/>
                </a:schemeClr>
              </a:solidFill>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r>
                <a:rPr lang="lv-LV" sz="3200" dirty="0" smtClean="0"/>
                <a:t>Pele</a:t>
              </a:r>
              <a:endParaRPr lang="lv-LV" sz="3200" dirty="0"/>
            </a:p>
          </p:txBody>
        </p:sp>
      </p:grpSp>
    </p:spTree>
    <p:extLst>
      <p:ext uri="{BB962C8B-B14F-4D97-AF65-F5344CB8AC3E}">
        <p14:creationId xmlns:p14="http://schemas.microsoft.com/office/powerpoint/2010/main" val="2488158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out)">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marL="0" indent="0">
              <a:buNone/>
            </a:pPr>
            <a:r>
              <a:rPr lang="lv-LV" dirty="0"/>
              <a:t>Sastāv no dažādām ierīcēm un shēmām, bez kurām datora darbība nav iespējama</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16</a:t>
            </a:fld>
            <a:endParaRPr lang="lv-LV" dirty="0"/>
          </a:p>
        </p:txBody>
      </p:sp>
      <p:sp>
        <p:nvSpPr>
          <p:cNvPr id="4" name="Virsraksts 3"/>
          <p:cNvSpPr>
            <a:spLocks noGrp="1"/>
          </p:cNvSpPr>
          <p:nvPr>
            <p:ph type="title"/>
          </p:nvPr>
        </p:nvSpPr>
        <p:spPr/>
        <p:txBody>
          <a:bodyPr/>
          <a:lstStyle/>
          <a:p>
            <a:r>
              <a:rPr lang="lv-LV" dirty="0" err="1" smtClean="0"/>
              <a:t>Sistēmbloks</a:t>
            </a:r>
            <a:endParaRPr lang="lv-LV"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5576" y="2843644"/>
            <a:ext cx="3077846" cy="32466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220072" y="2911104"/>
            <a:ext cx="2897043" cy="3111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52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7"/>
            <a:ext cx="8382000" cy="2016224"/>
          </a:xfrm>
        </p:spPr>
        <p:txBody>
          <a:bodyPr/>
          <a:lstStyle/>
          <a:p>
            <a:r>
              <a:rPr lang="lv-LV" dirty="0"/>
              <a:t>Attēlo uz ekrāna datorā</a:t>
            </a:r>
            <a:br>
              <a:rPr lang="lv-LV" dirty="0"/>
            </a:br>
            <a:r>
              <a:rPr lang="lv-LV" dirty="0"/>
              <a:t>apstrādāto informāciju</a:t>
            </a:r>
          </a:p>
          <a:p>
            <a:r>
              <a:rPr lang="lv-LV" dirty="0"/>
              <a:t>Nodrošina dialogu ar </a:t>
            </a:r>
            <a:r>
              <a:rPr lang="lv-LV" dirty="0" smtClean="0"/>
              <a:t>lietotāju</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17</a:t>
            </a:fld>
            <a:endParaRPr lang="lv-LV" dirty="0"/>
          </a:p>
        </p:txBody>
      </p:sp>
      <p:sp>
        <p:nvSpPr>
          <p:cNvPr id="4" name="Virsraksts 3"/>
          <p:cNvSpPr>
            <a:spLocks noGrp="1"/>
          </p:cNvSpPr>
          <p:nvPr>
            <p:ph type="title"/>
          </p:nvPr>
        </p:nvSpPr>
        <p:spPr/>
        <p:txBody>
          <a:bodyPr/>
          <a:lstStyle/>
          <a:p>
            <a:r>
              <a:rPr lang="lv-LV" dirty="0" smtClean="0"/>
              <a:t>Monitors</a:t>
            </a:r>
            <a:endParaRPr lang="lv-LV"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651606" y="4103523"/>
            <a:ext cx="2906755" cy="20637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686856" y="1412776"/>
            <a:ext cx="2727545" cy="25884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1388" y="3933055"/>
            <a:ext cx="4938724" cy="553998"/>
          </a:xfrm>
          <a:prstGeom prst="rect">
            <a:avLst/>
          </a:prstGeom>
          <a:noFill/>
        </p:spPr>
        <p:txBody>
          <a:bodyPr wrap="square" rtlCol="0">
            <a:spAutoFit/>
          </a:bodyPr>
          <a:lstStyle/>
          <a:p>
            <a:r>
              <a:rPr lang="lv-LV" sz="3000" dirty="0">
                <a:latin typeface="Calibri" pitchFamily="34" charset="0"/>
                <a:ea typeface="Verdana"/>
                <a:cs typeface="Verdana"/>
              </a:rPr>
              <a:t>Var būt iebūvēts pašā ierīcē</a:t>
            </a:r>
          </a:p>
        </p:txBody>
      </p:sp>
    </p:spTree>
    <p:extLst>
      <p:ext uri="{BB962C8B-B14F-4D97-AF65-F5344CB8AC3E}">
        <p14:creationId xmlns:p14="http://schemas.microsoft.com/office/powerpoint/2010/main" val="1761299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7"/>
            <a:ext cx="8382000" cy="2304256"/>
          </a:xfrm>
        </p:spPr>
        <p:txBody>
          <a:bodyPr/>
          <a:lstStyle/>
          <a:p>
            <a:r>
              <a:rPr lang="lv-LV" dirty="0"/>
              <a:t>Paredzēta teksta ievadīšanai</a:t>
            </a:r>
          </a:p>
          <a:p>
            <a:r>
              <a:rPr lang="lv-LV" dirty="0"/>
              <a:t>Var būt </a:t>
            </a:r>
            <a:r>
              <a:rPr lang="lv-LV" dirty="0" err="1"/>
              <a:t>papildtaustiņi</a:t>
            </a:r>
            <a:r>
              <a:rPr lang="lv-LV" dirty="0"/>
              <a:t> dažādām darbībām</a:t>
            </a:r>
          </a:p>
          <a:p>
            <a:r>
              <a:rPr lang="lv-LV" dirty="0"/>
              <a:t>Veidi:</a:t>
            </a:r>
          </a:p>
          <a:p>
            <a:pPr lvl="1"/>
            <a:r>
              <a:rPr lang="lv-LV" dirty="0"/>
              <a:t>Atsevišķa iekārta</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18</a:t>
            </a:fld>
            <a:endParaRPr lang="lv-LV" dirty="0"/>
          </a:p>
        </p:txBody>
      </p:sp>
      <p:sp>
        <p:nvSpPr>
          <p:cNvPr id="4" name="Virsraksts 3"/>
          <p:cNvSpPr>
            <a:spLocks noGrp="1"/>
          </p:cNvSpPr>
          <p:nvPr>
            <p:ph type="title"/>
          </p:nvPr>
        </p:nvSpPr>
        <p:spPr/>
        <p:txBody>
          <a:bodyPr/>
          <a:lstStyle/>
          <a:p>
            <a:r>
              <a:rPr lang="lv-LV" dirty="0" smtClean="0"/>
              <a:t>Tastatūra</a:t>
            </a:r>
            <a:endParaRPr lang="lv-LV" dirty="0"/>
          </a:p>
        </p:txBody>
      </p:sp>
      <p:sp>
        <p:nvSpPr>
          <p:cNvPr id="5" name="TextBox 4"/>
          <p:cNvSpPr txBox="1"/>
          <p:nvPr/>
        </p:nvSpPr>
        <p:spPr>
          <a:xfrm>
            <a:off x="280841" y="3534688"/>
            <a:ext cx="4761186" cy="523220"/>
          </a:xfrm>
          <a:prstGeom prst="rect">
            <a:avLst/>
          </a:prstGeom>
          <a:noFill/>
        </p:spPr>
        <p:txBody>
          <a:bodyPr wrap="square" rtlCol="0">
            <a:spAutoFit/>
          </a:bodyPr>
          <a:lstStyle/>
          <a:p>
            <a:pPr marL="742950" lvl="1" indent="-285750" fontAlgn="base">
              <a:spcBef>
                <a:spcPct val="20000"/>
              </a:spcBef>
              <a:spcAft>
                <a:spcPct val="0"/>
              </a:spcAft>
              <a:buChar char="–"/>
            </a:pPr>
            <a:r>
              <a:rPr lang="lv-LV" sz="2800" dirty="0">
                <a:latin typeface="Calibri" pitchFamily="34" charset="0"/>
                <a:ea typeface="Verdana"/>
                <a:cs typeface="Verdana"/>
              </a:rPr>
              <a:t>Iebūvēta ierīcē</a:t>
            </a:r>
          </a:p>
        </p:txBody>
      </p:sp>
      <p:sp>
        <p:nvSpPr>
          <p:cNvPr id="6" name="TextBox 5"/>
          <p:cNvSpPr txBox="1"/>
          <p:nvPr/>
        </p:nvSpPr>
        <p:spPr>
          <a:xfrm>
            <a:off x="296607" y="4057908"/>
            <a:ext cx="4761186" cy="523220"/>
          </a:xfrm>
          <a:prstGeom prst="rect">
            <a:avLst/>
          </a:prstGeom>
          <a:noFill/>
        </p:spPr>
        <p:txBody>
          <a:bodyPr wrap="square" rtlCol="0">
            <a:spAutoFit/>
          </a:bodyPr>
          <a:lstStyle/>
          <a:p>
            <a:pPr marL="742950" lvl="1" indent="-285750" fontAlgn="base">
              <a:spcBef>
                <a:spcPct val="20000"/>
              </a:spcBef>
              <a:spcAft>
                <a:spcPct val="0"/>
              </a:spcAft>
              <a:buChar char="–"/>
            </a:pPr>
            <a:r>
              <a:rPr lang="lv-LV" sz="2800" dirty="0">
                <a:latin typeface="Calibri" pitchFamily="34" charset="0"/>
                <a:ea typeface="Verdana"/>
                <a:cs typeface="Verdana"/>
              </a:rPr>
              <a:t>Ekrāna tastatūra</a:t>
            </a: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276537" y="2420888"/>
            <a:ext cx="3535623" cy="1898630"/>
          </a:xfrm>
          <a:prstGeom prst="rect">
            <a:avLst/>
          </a:prstGeom>
          <a:noFill/>
          <a:extLst>
            <a:ext uri="{909E8E84-426E-40DD-AFC4-6F175D3DCCD1}">
              <a14:hiddenFill xmlns:a14="http://schemas.microsoft.com/office/drawing/2010/main">
                <a:solidFill>
                  <a:srgbClr val="FFFFFF"/>
                </a:solidFill>
              </a14:hiddenFill>
            </a:ext>
          </a:extLst>
        </p:spPr>
      </p:pic>
      <p:pic>
        <p:nvPicPr>
          <p:cNvPr id="8" name="Attēls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607" y="4735110"/>
            <a:ext cx="2736304" cy="1538420"/>
          </a:xfrm>
          <a:prstGeom prst="rect">
            <a:avLst/>
          </a:prstGeom>
        </p:spPr>
      </p:pic>
      <p:pic>
        <p:nvPicPr>
          <p:cNvPr id="9" name="Attēls 8"/>
          <p:cNvPicPr/>
          <p:nvPr/>
        </p:nvPicPr>
        <p:blipFill>
          <a:blip r:embed="rId5" cstate="print">
            <a:extLst>
              <a:ext uri="{28A0092B-C50C-407E-A947-70E740481C1C}">
                <a14:useLocalDpi xmlns:a14="http://schemas.microsoft.com/office/drawing/2010/main" val="0"/>
              </a:ext>
            </a:extLst>
          </a:blip>
          <a:stretch>
            <a:fillRect/>
          </a:stretch>
        </p:blipFill>
        <p:spPr bwMode="auto">
          <a:xfrm>
            <a:off x="4096793" y="3961140"/>
            <a:ext cx="2923479" cy="23534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1218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left)">
                                      <p:cBhvr>
                                        <p:cTn id="20" dur="500"/>
                                        <p:tgtEl>
                                          <p:spTgt spid="2">
                                            <p:txEl>
                                              <p:pRg st="3" end="3"/>
                                            </p:txEl>
                                          </p:spTgt>
                                        </p:tgtEl>
                                      </p:cBhvr>
                                    </p:animEffect>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5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7"/>
            <a:ext cx="8382000" cy="2376264"/>
          </a:xfrm>
        </p:spPr>
        <p:txBody>
          <a:bodyPr/>
          <a:lstStyle/>
          <a:p>
            <a:r>
              <a:rPr lang="lv-LV" dirty="0"/>
              <a:t>Ar to vada peles rādītāja</a:t>
            </a:r>
            <a:br>
              <a:rPr lang="lv-LV" dirty="0"/>
            </a:br>
            <a:r>
              <a:rPr lang="lv-LV" dirty="0"/>
              <a:t>kustību ekrānā </a:t>
            </a:r>
          </a:p>
          <a:p>
            <a:r>
              <a:rPr lang="lv-LV" dirty="0"/>
              <a:t>Komandu izvēlei, objektu atlasei, u.c</a:t>
            </a:r>
            <a:r>
              <a:rPr lang="lv-LV" dirty="0" smtClean="0"/>
              <a:t>.</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19</a:t>
            </a:fld>
            <a:endParaRPr lang="lv-LV" dirty="0"/>
          </a:p>
        </p:txBody>
      </p:sp>
      <p:sp>
        <p:nvSpPr>
          <p:cNvPr id="4" name="Virsraksts 3"/>
          <p:cNvSpPr>
            <a:spLocks noGrp="1"/>
          </p:cNvSpPr>
          <p:nvPr>
            <p:ph type="title"/>
          </p:nvPr>
        </p:nvSpPr>
        <p:spPr/>
        <p:txBody>
          <a:bodyPr/>
          <a:lstStyle/>
          <a:p>
            <a:r>
              <a:rPr lang="lv-LV" dirty="0" smtClean="0"/>
              <a:t>Pele</a:t>
            </a:r>
            <a:endParaRPr lang="lv-LV" dirty="0"/>
          </a:p>
        </p:txBody>
      </p:sp>
      <p:pic>
        <p:nvPicPr>
          <p:cNvPr id="5" name="Picture 4" descr="http://www.lgblog.lv/wp-content/uploads/2012/10/LG-Touch_2-645x45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4566" y="4030947"/>
            <a:ext cx="3539363" cy="24693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1a.lv/images/rich_texts/products/Plansetdatori/1Samsung_Ativ_Tab/pla/ss/gff/fffffff/ddd/d/sd/dsds/dsfhbdf/sa/de/sds/sdsd/dsa/de/dsa/dfd/asfsd/saas/dsa/con_strategy_270E5E_05.jpg"/>
          <p:cNvPicPr>
            <a:picLocks noChangeAspect="1" noChangeArrowheads="1"/>
          </p:cNvPicPr>
          <p:nvPr/>
        </p:nvPicPr>
        <p:blipFill rotWithShape="1">
          <a:blip r:embed="rId4">
            <a:extLst>
              <a:ext uri="{28A0092B-C50C-407E-A947-70E740481C1C}">
                <a14:useLocalDpi xmlns:a14="http://schemas.microsoft.com/office/drawing/2010/main" val="0"/>
              </a:ext>
            </a:extLst>
          </a:blip>
          <a:srcRect b="17975"/>
          <a:stretch/>
        </p:blipFill>
        <p:spPr bwMode="auto">
          <a:xfrm>
            <a:off x="611560" y="4293096"/>
            <a:ext cx="2880320" cy="2091866"/>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a 10"/>
          <p:cNvGrpSpPr/>
          <p:nvPr/>
        </p:nvGrpSpPr>
        <p:grpSpPr>
          <a:xfrm>
            <a:off x="6406508" y="1340768"/>
            <a:ext cx="2403170" cy="1606922"/>
            <a:chOff x="6406508" y="1340768"/>
            <a:chExt cx="2403170" cy="1606922"/>
          </a:xfrm>
        </p:grpSpPr>
        <p:pic>
          <p:nvPicPr>
            <p:cNvPr id="7" name="Picture 2" descr="http://spi2uk.itvnet.lv/upload/articles/16/169062/images/datorpeles-darbibas-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5733" y="1913695"/>
              <a:ext cx="1213945" cy="1033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boot.lv/wp-content/uploads/2012/01/04-Genius-DX-EC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406508" y="1340768"/>
              <a:ext cx="1189225" cy="1012106"/>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p:cNvSpPr txBox="1"/>
          <p:nvPr/>
        </p:nvSpPr>
        <p:spPr>
          <a:xfrm>
            <a:off x="0" y="3622828"/>
            <a:ext cx="4761186" cy="523220"/>
          </a:xfrm>
          <a:prstGeom prst="rect">
            <a:avLst/>
          </a:prstGeom>
          <a:noFill/>
        </p:spPr>
        <p:txBody>
          <a:bodyPr wrap="square" rtlCol="0">
            <a:spAutoFit/>
          </a:bodyPr>
          <a:lstStyle/>
          <a:p>
            <a:pPr marL="742950" lvl="1" indent="-285750" fontAlgn="base">
              <a:spcBef>
                <a:spcPct val="20000"/>
              </a:spcBef>
              <a:spcAft>
                <a:spcPct val="0"/>
              </a:spcAft>
              <a:buChar char="–"/>
            </a:pPr>
            <a:r>
              <a:rPr lang="lv-LV" sz="2800" dirty="0">
                <a:latin typeface="Calibri" pitchFamily="34" charset="0"/>
                <a:ea typeface="Verdana"/>
                <a:cs typeface="Verdana"/>
              </a:rPr>
              <a:t>Skārienpaliktni</a:t>
            </a:r>
          </a:p>
        </p:txBody>
      </p:sp>
      <p:sp>
        <p:nvSpPr>
          <p:cNvPr id="10" name="TextBox 9"/>
          <p:cNvSpPr txBox="1"/>
          <p:nvPr/>
        </p:nvSpPr>
        <p:spPr>
          <a:xfrm>
            <a:off x="4754387" y="3625860"/>
            <a:ext cx="3979722" cy="523220"/>
          </a:xfrm>
          <a:prstGeom prst="rect">
            <a:avLst/>
          </a:prstGeom>
          <a:noFill/>
        </p:spPr>
        <p:txBody>
          <a:bodyPr wrap="square" rtlCol="0">
            <a:spAutoFit/>
          </a:bodyPr>
          <a:lstStyle/>
          <a:p>
            <a:pPr marL="742950" lvl="1" indent="-285750" fontAlgn="base">
              <a:spcBef>
                <a:spcPct val="20000"/>
              </a:spcBef>
              <a:spcAft>
                <a:spcPct val="0"/>
              </a:spcAft>
              <a:buChar char="–"/>
            </a:pPr>
            <a:r>
              <a:rPr lang="lv-LV" sz="2800" dirty="0">
                <a:latin typeface="Calibri" pitchFamily="34" charset="0"/>
                <a:ea typeface="Verdana"/>
                <a:cs typeface="Verdana"/>
              </a:rPr>
              <a:t>Skārienekrānu</a:t>
            </a:r>
          </a:p>
        </p:txBody>
      </p:sp>
      <p:sp>
        <p:nvSpPr>
          <p:cNvPr id="12" name="TextBox 11"/>
          <p:cNvSpPr txBox="1"/>
          <p:nvPr/>
        </p:nvSpPr>
        <p:spPr>
          <a:xfrm>
            <a:off x="611560" y="3163034"/>
            <a:ext cx="5112568" cy="553998"/>
          </a:xfrm>
          <a:prstGeom prst="rect">
            <a:avLst/>
          </a:prstGeom>
          <a:noFill/>
        </p:spPr>
        <p:txBody>
          <a:bodyPr wrap="square" rtlCol="0">
            <a:spAutoFit/>
          </a:bodyPr>
          <a:lstStyle/>
          <a:p>
            <a:r>
              <a:rPr lang="lv-LV" sz="3000" dirty="0">
                <a:latin typeface="Calibri" pitchFamily="34" charset="0"/>
                <a:ea typeface="Verdana"/>
                <a:cs typeface="Verdana"/>
              </a:rPr>
              <a:t>Peles vietā izmanto arī</a:t>
            </a:r>
          </a:p>
        </p:txBody>
      </p:sp>
    </p:spTree>
    <p:extLst>
      <p:ext uri="{BB962C8B-B14F-4D97-AF65-F5344CB8AC3E}">
        <p14:creationId xmlns:p14="http://schemas.microsoft.com/office/powerpoint/2010/main" val="732140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500"/>
                            </p:stCondLst>
                            <p:childTnLst>
                              <p:par>
                                <p:cTn id="41" presetID="53" presetClass="entr" presetSubtype="16"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9" grpId="0"/>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7"/>
            <a:ext cx="8382000" cy="1584175"/>
          </a:xfrm>
        </p:spPr>
        <p:txBody>
          <a:bodyPr/>
          <a:lstStyle/>
          <a:p>
            <a:r>
              <a:rPr lang="lv-LV" dirty="0"/>
              <a:t>Informācijas izvadīšanai</a:t>
            </a:r>
            <a:br>
              <a:rPr lang="lv-LV" dirty="0"/>
            </a:br>
            <a:r>
              <a:rPr lang="lv-LV" dirty="0"/>
              <a:t>(izdrukāšanai) uz papīra</a:t>
            </a:r>
            <a:br>
              <a:rPr lang="lv-LV" dirty="0"/>
            </a:br>
            <a:r>
              <a:rPr lang="lv-LV" dirty="0"/>
              <a:t>vai cita </a:t>
            </a:r>
            <a:r>
              <a:rPr lang="lv-LV" dirty="0" smtClean="0"/>
              <a:t>materiāla</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20</a:t>
            </a:fld>
            <a:endParaRPr lang="lv-LV" dirty="0"/>
          </a:p>
        </p:txBody>
      </p:sp>
      <p:sp>
        <p:nvSpPr>
          <p:cNvPr id="4" name="Virsraksts 3"/>
          <p:cNvSpPr>
            <a:spLocks noGrp="1"/>
          </p:cNvSpPr>
          <p:nvPr>
            <p:ph type="title"/>
          </p:nvPr>
        </p:nvSpPr>
        <p:spPr/>
        <p:txBody>
          <a:bodyPr/>
          <a:lstStyle/>
          <a:p>
            <a:r>
              <a:rPr lang="lv-LV" dirty="0" smtClean="0"/>
              <a:t>Printeris</a:t>
            </a:r>
            <a:endParaRPr lang="lv-LV" dirty="0"/>
          </a:p>
        </p:txBody>
      </p:sp>
      <p:sp>
        <p:nvSpPr>
          <p:cNvPr id="5" name="Satura vietturis 1"/>
          <p:cNvSpPr txBox="1">
            <a:spLocks/>
          </p:cNvSpPr>
          <p:nvPr/>
        </p:nvSpPr>
        <p:spPr bwMode="auto">
          <a:xfrm>
            <a:off x="294456" y="2924944"/>
            <a:ext cx="8382000" cy="22322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accent6">
                  <a:lumMod val="50000"/>
                </a:schemeClr>
              </a:buClr>
              <a:buFont typeface="Arial" pitchFamily="34" charset="0"/>
              <a:buChar char="•"/>
              <a:defRPr lang="en-US" sz="3000">
                <a:solidFill>
                  <a:schemeClr val="tx1"/>
                </a:solidFill>
                <a:latin typeface="Calibri" pitchFamily="34" charset="0"/>
                <a:ea typeface="Verdana"/>
                <a:cs typeface="Verdana"/>
              </a:defRPr>
            </a:lvl1pPr>
            <a:lvl2pPr marL="742950" indent="-285750" algn="l" rtl="0" eaLnBrk="1" fontAlgn="base" hangingPunct="1">
              <a:spcBef>
                <a:spcPct val="20000"/>
              </a:spcBef>
              <a:spcAft>
                <a:spcPct val="0"/>
              </a:spcAft>
              <a:buChar char="–"/>
              <a:defRPr lang="en-US" sz="2800">
                <a:solidFill>
                  <a:schemeClr val="tx1"/>
                </a:solidFill>
                <a:latin typeface="Calibri" pitchFamily="34" charset="0"/>
                <a:ea typeface="Verdana"/>
                <a:cs typeface="Verdana"/>
              </a:defRPr>
            </a:lvl2pPr>
            <a:lvl3pPr marL="1143000" indent="-228600" algn="l" rtl="0" eaLnBrk="1" fontAlgn="base" hangingPunct="1">
              <a:spcBef>
                <a:spcPct val="20000"/>
              </a:spcBef>
              <a:spcAft>
                <a:spcPct val="0"/>
              </a:spcAft>
              <a:buClr>
                <a:schemeClr val="accent6">
                  <a:lumMod val="50000"/>
                </a:schemeClr>
              </a:buClr>
              <a:buFont typeface="Calibri" pitchFamily="34" charset="0"/>
              <a:buChar char="▪"/>
              <a:defRPr lang="en-US" sz="2600">
                <a:solidFill>
                  <a:schemeClr val="tx1"/>
                </a:solidFill>
                <a:latin typeface="Calibri" pitchFamily="34" charset="0"/>
                <a:ea typeface="Verdana"/>
                <a:cs typeface="Verdana"/>
              </a:defRPr>
            </a:lvl3pPr>
            <a:lvl4pPr marL="1600200" indent="-228600" algn="l" rtl="0" eaLnBrk="1" fontAlgn="base" hangingPunct="1">
              <a:spcBef>
                <a:spcPct val="20000"/>
              </a:spcBef>
              <a:spcAft>
                <a:spcPct val="0"/>
              </a:spcAft>
              <a:buChar char="–"/>
              <a:defRPr lang="en-US" sz="2400">
                <a:solidFill>
                  <a:schemeClr val="tx1"/>
                </a:solidFill>
                <a:latin typeface="Calibri" pitchFamily="34" charset="0"/>
                <a:ea typeface="Verdana"/>
                <a:cs typeface="Verdana"/>
              </a:defRPr>
            </a:lvl4pPr>
            <a:lvl5pPr marL="2057400" indent="-228600" algn="l" rtl="0" eaLnBrk="1" fontAlgn="base" hangingPunct="1">
              <a:spcBef>
                <a:spcPct val="20000"/>
              </a:spcBef>
              <a:spcAft>
                <a:spcPct val="0"/>
              </a:spcAft>
              <a:buChar char="»"/>
              <a:defRPr lang="ru-RU" sz="2300">
                <a:solidFill>
                  <a:schemeClr val="tx1"/>
                </a:solidFill>
                <a:latin typeface="Calibri" pitchFamily="34" charset="0"/>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r>
              <a:rPr lang="lv-LV" kern="0" dirty="0" smtClean="0"/>
              <a:t>Populārākie:</a:t>
            </a:r>
          </a:p>
          <a:p>
            <a:pPr lvl="1"/>
            <a:r>
              <a:rPr lang="lv-LV" kern="0" dirty="0" smtClean="0"/>
              <a:t>Tintes printeri</a:t>
            </a:r>
          </a:p>
          <a:p>
            <a:pPr lvl="1"/>
            <a:r>
              <a:rPr lang="lv-LV" kern="0" dirty="0" smtClean="0"/>
              <a:t>Lāzerprinteri</a:t>
            </a:r>
          </a:p>
          <a:p>
            <a:pPr lvl="1"/>
            <a:r>
              <a:rPr lang="lv-LV" kern="0" dirty="0" smtClean="0"/>
              <a:t>3D printeri</a:t>
            </a:r>
          </a:p>
          <a:p>
            <a:endParaRPr lang="lv-LV" kern="0"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68476" y="1381405"/>
            <a:ext cx="2781957" cy="16469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pi3uk.itvnet.lv/upload2/articles/67/675250/images/_origin_10-divainas-lietinas-3-8.jpg"/>
          <p:cNvPicPr>
            <a:picLocks noChangeAspect="1" noChangeArrowheads="1"/>
          </p:cNvPicPr>
          <p:nvPr/>
        </p:nvPicPr>
        <p:blipFill rotWithShape="1">
          <a:blip r:embed="rId4">
            <a:extLst>
              <a:ext uri="{28A0092B-C50C-407E-A947-70E740481C1C}">
                <a14:useLocalDpi xmlns:a14="http://schemas.microsoft.com/office/drawing/2010/main" val="0"/>
              </a:ext>
            </a:extLst>
          </a:blip>
          <a:srcRect l="18446" t="5952" r="7348" b="13690"/>
          <a:stretch/>
        </p:blipFill>
        <p:spPr bwMode="auto">
          <a:xfrm>
            <a:off x="4716016" y="3429000"/>
            <a:ext cx="3843516" cy="2774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248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wipe(left)">
                                      <p:cBhvr>
                                        <p:cTn id="18" dur="500"/>
                                        <p:tgtEl>
                                          <p:spTgt spid="5">
                                            <p:txEl>
                                              <p:pRg st="0" end="0"/>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wipe(left)">
                                      <p:cBhvr>
                                        <p:cTn id="21" dur="500"/>
                                        <p:tgtEl>
                                          <p:spTgt spid="5">
                                            <p:txEl>
                                              <p:pRg st="1" end="1"/>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wipe(left)">
                                      <p:cBhvr>
                                        <p:cTn id="24" dur="500"/>
                                        <p:tgtEl>
                                          <p:spTgt spid="5">
                                            <p:txEl>
                                              <p:pRg st="2" end="2"/>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wipe(left)">
                                      <p:cBhvr>
                                        <p:cTn id="27" dur="500"/>
                                        <p:tgtEl>
                                          <p:spTgt spid="5">
                                            <p:txEl>
                                              <p:pRg st="3" end="3"/>
                                            </p:txEl>
                                          </p:spTgt>
                                        </p:tgtEl>
                                      </p:cBhvr>
                                    </p:animEffect>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marL="0" indent="0">
              <a:buNone/>
            </a:pPr>
            <a:r>
              <a:rPr lang="lv-LV" dirty="0"/>
              <a:t>Uzdevums:</a:t>
            </a:r>
          </a:p>
          <a:p>
            <a:r>
              <a:rPr lang="lv-LV" dirty="0"/>
              <a:t>Pievienot pie datoru attēliem to nosaukumus un attiecīgos skaidrojumus </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21</a:t>
            </a:fld>
            <a:endParaRPr lang="lv-LV" dirty="0"/>
          </a:p>
        </p:txBody>
      </p:sp>
      <p:sp>
        <p:nvSpPr>
          <p:cNvPr id="4" name="Virsraksts 3"/>
          <p:cNvSpPr>
            <a:spLocks noGrp="1"/>
          </p:cNvSpPr>
          <p:nvPr>
            <p:ph type="title"/>
          </p:nvPr>
        </p:nvSpPr>
        <p:spPr/>
        <p:txBody>
          <a:bodyPr/>
          <a:lstStyle/>
          <a:p>
            <a:r>
              <a:rPr lang="lv-LV" dirty="0"/>
              <a:t>Vai visi datori ir vienādi?</a:t>
            </a:r>
          </a:p>
        </p:txBody>
      </p:sp>
      <p:pic>
        <p:nvPicPr>
          <p:cNvPr id="5" name="Attēl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4128" y="3140968"/>
            <a:ext cx="2068647" cy="2674975"/>
          </a:xfrm>
          <a:prstGeom prst="rect">
            <a:avLst/>
          </a:prstGeom>
        </p:spPr>
      </p:pic>
    </p:spTree>
    <p:extLst>
      <p:ext uri="{BB962C8B-B14F-4D97-AF65-F5344CB8AC3E}">
        <p14:creationId xmlns:p14="http://schemas.microsoft.com/office/powerpoint/2010/main" val="14886681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p:cNvSpPr>
            <a:spLocks noGrp="1"/>
          </p:cNvSpPr>
          <p:nvPr>
            <p:ph type="sldNum" sz="quarter" idx="10"/>
          </p:nvPr>
        </p:nvSpPr>
        <p:spPr/>
        <p:txBody>
          <a:bodyPr/>
          <a:lstStyle/>
          <a:p>
            <a:fld id="{CFEC48EC-EDB5-4FED-AFAF-3607ABDB39EF}" type="slidenum">
              <a:rPr lang="lv-LV" smtClean="0"/>
              <a:t>22</a:t>
            </a:fld>
            <a:endParaRPr lang="lv-LV" dirty="0"/>
          </a:p>
        </p:txBody>
      </p:sp>
      <p:sp>
        <p:nvSpPr>
          <p:cNvPr id="4" name="Virsraksts 3"/>
          <p:cNvSpPr>
            <a:spLocks noGrp="1"/>
          </p:cNvSpPr>
          <p:nvPr>
            <p:ph type="title"/>
          </p:nvPr>
        </p:nvSpPr>
        <p:spPr/>
        <p:txBody>
          <a:bodyPr/>
          <a:lstStyle/>
          <a:p>
            <a:r>
              <a:rPr lang="lv-LV" dirty="0" smtClean="0"/>
              <a:t>Datoru iedalījums</a:t>
            </a:r>
            <a:endParaRPr lang="lv-LV" dirty="0"/>
          </a:p>
        </p:txBody>
      </p:sp>
      <p:sp>
        <p:nvSpPr>
          <p:cNvPr id="6" name="Satura vietturis 5"/>
          <p:cNvSpPr>
            <a:spLocks noGrp="1"/>
          </p:cNvSpPr>
          <p:nvPr>
            <p:ph idx="11"/>
          </p:nvPr>
        </p:nvSpPr>
        <p:spPr>
          <a:xfrm>
            <a:off x="755576" y="3717032"/>
            <a:ext cx="4176464" cy="2376264"/>
          </a:xfrm>
        </p:spPr>
        <p:txBody>
          <a:bodyPr/>
          <a:lstStyle/>
          <a:p>
            <a:r>
              <a:rPr lang="lv-LV" dirty="0"/>
              <a:t>Galda dators</a:t>
            </a:r>
          </a:p>
          <a:p>
            <a:r>
              <a:rPr lang="lv-LV" dirty="0"/>
              <a:t>Portatīvais dators</a:t>
            </a:r>
          </a:p>
          <a:p>
            <a:r>
              <a:rPr lang="lv-LV" dirty="0"/>
              <a:t>Planšete</a:t>
            </a:r>
          </a:p>
          <a:p>
            <a:r>
              <a:rPr lang="lv-LV" dirty="0"/>
              <a:t>u.c</a:t>
            </a:r>
            <a:r>
              <a:rPr lang="lv-LV" dirty="0" smtClean="0"/>
              <a:t>.</a:t>
            </a:r>
            <a:endParaRPr lang="lv-LV" dirty="0"/>
          </a:p>
        </p:txBody>
      </p:sp>
      <p:grpSp>
        <p:nvGrpSpPr>
          <p:cNvPr id="7" name="Grupa 6"/>
          <p:cNvGrpSpPr/>
          <p:nvPr/>
        </p:nvGrpSpPr>
        <p:grpSpPr>
          <a:xfrm>
            <a:off x="651053" y="1412776"/>
            <a:ext cx="3200867" cy="701910"/>
            <a:chOff x="3327" y="1102126"/>
            <a:chExt cx="3200867" cy="701910"/>
          </a:xfrm>
          <a:solidFill>
            <a:schemeClr val="accent6">
              <a:lumMod val="50000"/>
            </a:schemeClr>
          </a:solidFill>
        </p:grpSpPr>
        <p:sp>
          <p:nvSpPr>
            <p:cNvPr id="8" name="Taisnstūris 7"/>
            <p:cNvSpPr/>
            <p:nvPr/>
          </p:nvSpPr>
          <p:spPr>
            <a:xfrm>
              <a:off x="3327" y="1102126"/>
              <a:ext cx="3200867" cy="701910"/>
            </a:xfrm>
            <a:prstGeom prst="rect">
              <a:avLst/>
            </a:prstGeom>
            <a:grpFill/>
            <a:ln>
              <a:solidFill>
                <a:schemeClr val="accent6">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Taisnstūris 8"/>
            <p:cNvSpPr/>
            <p:nvPr/>
          </p:nvSpPr>
          <p:spPr>
            <a:xfrm>
              <a:off x="3327" y="1102126"/>
              <a:ext cx="3200867" cy="701910"/>
            </a:xfrm>
            <a:prstGeom prst="rect">
              <a:avLst/>
            </a:prstGeom>
            <a:grpFill/>
            <a:ln>
              <a:solidFill>
                <a:schemeClr val="accent6">
                  <a:lumMod val="5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lv-LV" sz="3200" kern="1200" dirty="0" smtClean="0"/>
                <a:t>Lieldatori</a:t>
              </a:r>
              <a:endParaRPr lang="lv-LV" sz="3200" kern="1200" dirty="0"/>
            </a:p>
          </p:txBody>
        </p:sp>
      </p:grpSp>
      <p:grpSp>
        <p:nvGrpSpPr>
          <p:cNvPr id="10" name="Grupa 9"/>
          <p:cNvGrpSpPr/>
          <p:nvPr/>
        </p:nvGrpSpPr>
        <p:grpSpPr>
          <a:xfrm>
            <a:off x="651053" y="2780928"/>
            <a:ext cx="3342274" cy="701910"/>
            <a:chOff x="3498996" y="1102126"/>
            <a:chExt cx="3342274" cy="701910"/>
          </a:xfrm>
          <a:solidFill>
            <a:schemeClr val="accent6">
              <a:lumMod val="50000"/>
            </a:schemeClr>
          </a:solidFill>
        </p:grpSpPr>
        <p:sp>
          <p:nvSpPr>
            <p:cNvPr id="11" name="Taisnstūris 10"/>
            <p:cNvSpPr/>
            <p:nvPr/>
          </p:nvSpPr>
          <p:spPr>
            <a:xfrm>
              <a:off x="3498996" y="1102126"/>
              <a:ext cx="3342274" cy="701910"/>
            </a:xfrm>
            <a:prstGeom prst="rect">
              <a:avLst/>
            </a:prstGeom>
            <a:grpFill/>
            <a:ln>
              <a:solidFill>
                <a:schemeClr val="accent6">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Taisnstūris 11"/>
            <p:cNvSpPr/>
            <p:nvPr/>
          </p:nvSpPr>
          <p:spPr>
            <a:xfrm>
              <a:off x="3498996" y="1102126"/>
              <a:ext cx="3342274" cy="701910"/>
            </a:xfrm>
            <a:prstGeom prst="rect">
              <a:avLst/>
            </a:prstGeom>
            <a:grpFill/>
            <a:ln>
              <a:solidFill>
                <a:schemeClr val="accent6">
                  <a:lumMod val="50000"/>
                </a:schemeClr>
              </a:solidFill>
            </a:ln>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lv-LV" sz="3200" kern="1200" dirty="0" smtClean="0"/>
                <a:t>Personālie datori</a:t>
              </a:r>
              <a:endParaRPr lang="lv-LV" sz="3200" kern="1200" dirty="0"/>
            </a:p>
          </p:txBody>
        </p:sp>
      </p:grpSp>
    </p:spTree>
    <p:extLst>
      <p:ext uri="{BB962C8B-B14F-4D97-AF65-F5344CB8AC3E}">
        <p14:creationId xmlns:p14="http://schemas.microsoft.com/office/powerpoint/2010/main" val="1736180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wipe(left)">
                                      <p:cBhvr>
                                        <p:cTn id="26" dur="500"/>
                                        <p:tgtEl>
                                          <p:spTgt spid="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wipe(left)">
                                      <p:cBhvr>
                                        <p:cTn id="31" dur="500"/>
                                        <p:tgtEl>
                                          <p:spTgt spid="6">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6">
                                            <p:txEl>
                                              <p:pRg st="3" end="3"/>
                                            </p:txEl>
                                          </p:spTgt>
                                        </p:tgtEl>
                                        <p:attrNameLst>
                                          <p:attrName>style.visibility</p:attrName>
                                        </p:attrNameLst>
                                      </p:cBhvr>
                                      <p:to>
                                        <p:strVal val="visible"/>
                                      </p:to>
                                    </p:set>
                                    <p:animEffect transition="in" filter="wipe(left)">
                                      <p:cBhvr>
                                        <p:cTn id="36"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6"/>
            <a:ext cx="8382000" cy="792087"/>
          </a:xfrm>
        </p:spPr>
        <p:txBody>
          <a:bodyPr/>
          <a:lstStyle/>
          <a:p>
            <a:r>
              <a:rPr lang="lv-LV" dirty="0" err="1"/>
              <a:t>Viedtālruņi</a:t>
            </a:r>
            <a:endParaRPr lang="lv-LV" dirty="0"/>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23</a:t>
            </a:fld>
            <a:endParaRPr lang="lv-LV" dirty="0"/>
          </a:p>
        </p:txBody>
      </p:sp>
      <p:sp>
        <p:nvSpPr>
          <p:cNvPr id="4" name="Virsraksts 3"/>
          <p:cNvSpPr>
            <a:spLocks noGrp="1"/>
          </p:cNvSpPr>
          <p:nvPr>
            <p:ph type="title"/>
          </p:nvPr>
        </p:nvSpPr>
        <p:spPr/>
        <p:txBody>
          <a:bodyPr/>
          <a:lstStyle/>
          <a:p>
            <a:r>
              <a:rPr lang="lv-LV" dirty="0"/>
              <a:t>Citas programmvadāmas ierīces</a:t>
            </a:r>
          </a:p>
        </p:txBody>
      </p:sp>
      <p:sp>
        <p:nvSpPr>
          <p:cNvPr id="5" name="Satura vietturis 1"/>
          <p:cNvSpPr txBox="1">
            <a:spLocks/>
          </p:cNvSpPr>
          <p:nvPr/>
        </p:nvSpPr>
        <p:spPr bwMode="auto">
          <a:xfrm>
            <a:off x="283780" y="3861048"/>
            <a:ext cx="2506716" cy="7060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a:solidFill>
                  <a:schemeClr val="tx1"/>
                </a:solidFill>
                <a:latin typeface="Verdana"/>
                <a:ea typeface="Verdana"/>
                <a:cs typeface="Verdana"/>
              </a:defRPr>
            </a:lvl1pPr>
            <a:lvl2pPr marL="742950" indent="-285750" algn="l" rtl="0" eaLnBrk="1" fontAlgn="base" hangingPunct="1">
              <a:spcBef>
                <a:spcPct val="20000"/>
              </a:spcBef>
              <a:spcAft>
                <a:spcPct val="0"/>
              </a:spcAft>
              <a:buChar char="–"/>
              <a:defRPr sz="2800">
                <a:solidFill>
                  <a:schemeClr val="tx1"/>
                </a:solidFill>
                <a:latin typeface="Verdana"/>
                <a:ea typeface="Verdana"/>
                <a:cs typeface="Verdana"/>
              </a:defRPr>
            </a:lvl2pPr>
            <a:lvl3pPr marL="1143000" indent="-228600" algn="l" rtl="0" eaLnBrk="1" fontAlgn="base" hangingPunct="1">
              <a:spcBef>
                <a:spcPct val="20000"/>
              </a:spcBef>
              <a:spcAft>
                <a:spcPct val="0"/>
              </a:spcAft>
              <a:buChar char="•"/>
              <a:defRPr sz="2400">
                <a:solidFill>
                  <a:schemeClr val="tx1"/>
                </a:solidFill>
                <a:latin typeface="Verdana"/>
                <a:ea typeface="Verdana"/>
                <a:cs typeface="Verdana"/>
              </a:defRPr>
            </a:lvl3pPr>
            <a:lvl4pPr marL="1600200" indent="-228600" algn="l" rtl="0" eaLnBrk="1" fontAlgn="base" hangingPunct="1">
              <a:spcBef>
                <a:spcPct val="20000"/>
              </a:spcBef>
              <a:spcAft>
                <a:spcPct val="0"/>
              </a:spcAft>
              <a:buChar char="–"/>
              <a:defRPr sz="2000">
                <a:solidFill>
                  <a:schemeClr val="tx1"/>
                </a:solidFill>
                <a:latin typeface="Verdana"/>
                <a:ea typeface="Verdana"/>
                <a:cs typeface="Verdana"/>
              </a:defRPr>
            </a:lvl4pPr>
            <a:lvl5pPr marL="2057400" indent="-228600" algn="l" rtl="0" eaLnBrk="1" fontAlgn="base" hangingPunct="1">
              <a:spcBef>
                <a:spcPct val="20000"/>
              </a:spcBef>
              <a:spcAft>
                <a:spcPct val="0"/>
              </a:spcAft>
              <a:buChar char="»"/>
              <a:defRPr sz="2000">
                <a:solidFill>
                  <a:schemeClr val="tx1"/>
                </a:solidFill>
                <a:latin typeface="Verdana"/>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a:buClr>
                <a:schemeClr val="accent6">
                  <a:lumMod val="50000"/>
                </a:schemeClr>
              </a:buClr>
              <a:buFont typeface="Arial" pitchFamily="34" charset="0"/>
              <a:buChar char="•"/>
            </a:pPr>
            <a:r>
              <a:rPr lang="lv-LV" sz="3000" dirty="0">
                <a:latin typeface="Calibri" pitchFamily="34" charset="0"/>
              </a:rPr>
              <a:t>Roboti</a:t>
            </a:r>
          </a:p>
        </p:txBody>
      </p:sp>
      <p:sp>
        <p:nvSpPr>
          <p:cNvPr id="6" name="Satura vietturis 1"/>
          <p:cNvSpPr txBox="1">
            <a:spLocks/>
          </p:cNvSpPr>
          <p:nvPr/>
        </p:nvSpPr>
        <p:spPr bwMode="auto">
          <a:xfrm>
            <a:off x="283780" y="5008633"/>
            <a:ext cx="3640148" cy="6758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a:solidFill>
                  <a:schemeClr val="tx1"/>
                </a:solidFill>
                <a:latin typeface="Verdana"/>
                <a:ea typeface="Verdana"/>
                <a:cs typeface="Verdana"/>
              </a:defRPr>
            </a:lvl1pPr>
            <a:lvl2pPr marL="742950" indent="-285750" algn="l" rtl="0" eaLnBrk="1" fontAlgn="base" hangingPunct="1">
              <a:spcBef>
                <a:spcPct val="20000"/>
              </a:spcBef>
              <a:spcAft>
                <a:spcPct val="0"/>
              </a:spcAft>
              <a:buChar char="–"/>
              <a:defRPr sz="2800">
                <a:solidFill>
                  <a:schemeClr val="tx1"/>
                </a:solidFill>
                <a:latin typeface="Verdana"/>
                <a:ea typeface="Verdana"/>
                <a:cs typeface="Verdana"/>
              </a:defRPr>
            </a:lvl2pPr>
            <a:lvl3pPr marL="1143000" indent="-228600" algn="l" rtl="0" eaLnBrk="1" fontAlgn="base" hangingPunct="1">
              <a:spcBef>
                <a:spcPct val="20000"/>
              </a:spcBef>
              <a:spcAft>
                <a:spcPct val="0"/>
              </a:spcAft>
              <a:buChar char="•"/>
              <a:defRPr sz="2400">
                <a:solidFill>
                  <a:schemeClr val="tx1"/>
                </a:solidFill>
                <a:latin typeface="Verdana"/>
                <a:ea typeface="Verdana"/>
                <a:cs typeface="Verdana"/>
              </a:defRPr>
            </a:lvl3pPr>
            <a:lvl4pPr marL="1600200" indent="-228600" algn="l" rtl="0" eaLnBrk="1" fontAlgn="base" hangingPunct="1">
              <a:spcBef>
                <a:spcPct val="20000"/>
              </a:spcBef>
              <a:spcAft>
                <a:spcPct val="0"/>
              </a:spcAft>
              <a:buChar char="–"/>
              <a:defRPr sz="2000">
                <a:solidFill>
                  <a:schemeClr val="tx1"/>
                </a:solidFill>
                <a:latin typeface="Verdana"/>
                <a:ea typeface="Verdana"/>
                <a:cs typeface="Verdana"/>
              </a:defRPr>
            </a:lvl4pPr>
            <a:lvl5pPr marL="2057400" indent="-228600" algn="l" rtl="0" eaLnBrk="1" fontAlgn="base" hangingPunct="1">
              <a:spcBef>
                <a:spcPct val="20000"/>
              </a:spcBef>
              <a:spcAft>
                <a:spcPct val="0"/>
              </a:spcAft>
              <a:buChar char="»"/>
              <a:defRPr sz="2000">
                <a:solidFill>
                  <a:schemeClr val="tx1"/>
                </a:solidFill>
                <a:latin typeface="Verdana"/>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a:buClr>
                <a:schemeClr val="accent6">
                  <a:lumMod val="50000"/>
                </a:schemeClr>
              </a:buClr>
              <a:buFont typeface="Arial" pitchFamily="34" charset="0"/>
              <a:buChar char="•"/>
            </a:pPr>
            <a:r>
              <a:rPr lang="lv-LV" sz="3000" dirty="0">
                <a:latin typeface="Calibri" pitchFamily="34" charset="0"/>
              </a:rPr>
              <a:t>Iekārtas rūpnīcās</a:t>
            </a:r>
          </a:p>
        </p:txBody>
      </p:sp>
      <p:sp>
        <p:nvSpPr>
          <p:cNvPr id="7" name="Satura vietturis 1"/>
          <p:cNvSpPr txBox="1">
            <a:spLocks/>
          </p:cNvSpPr>
          <p:nvPr/>
        </p:nvSpPr>
        <p:spPr bwMode="auto">
          <a:xfrm>
            <a:off x="283780" y="2636912"/>
            <a:ext cx="3784164" cy="86894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har char="•"/>
              <a:defRPr sz="3200">
                <a:solidFill>
                  <a:schemeClr val="tx1"/>
                </a:solidFill>
                <a:latin typeface="Verdana"/>
                <a:ea typeface="Verdana"/>
                <a:cs typeface="Verdana"/>
              </a:defRPr>
            </a:lvl1pPr>
            <a:lvl2pPr marL="742950" indent="-285750" algn="l" rtl="0" eaLnBrk="1" fontAlgn="base" hangingPunct="1">
              <a:spcBef>
                <a:spcPct val="20000"/>
              </a:spcBef>
              <a:spcAft>
                <a:spcPct val="0"/>
              </a:spcAft>
              <a:buChar char="–"/>
              <a:defRPr sz="2800">
                <a:solidFill>
                  <a:schemeClr val="tx1"/>
                </a:solidFill>
                <a:latin typeface="Verdana"/>
                <a:ea typeface="Verdana"/>
                <a:cs typeface="Verdana"/>
              </a:defRPr>
            </a:lvl2pPr>
            <a:lvl3pPr marL="1143000" indent="-228600" algn="l" rtl="0" eaLnBrk="1" fontAlgn="base" hangingPunct="1">
              <a:spcBef>
                <a:spcPct val="20000"/>
              </a:spcBef>
              <a:spcAft>
                <a:spcPct val="0"/>
              </a:spcAft>
              <a:buChar char="•"/>
              <a:defRPr sz="2400">
                <a:solidFill>
                  <a:schemeClr val="tx1"/>
                </a:solidFill>
                <a:latin typeface="Verdana"/>
                <a:ea typeface="Verdana"/>
                <a:cs typeface="Verdana"/>
              </a:defRPr>
            </a:lvl3pPr>
            <a:lvl4pPr marL="1600200" indent="-228600" algn="l" rtl="0" eaLnBrk="1" fontAlgn="base" hangingPunct="1">
              <a:spcBef>
                <a:spcPct val="20000"/>
              </a:spcBef>
              <a:spcAft>
                <a:spcPct val="0"/>
              </a:spcAft>
              <a:buChar char="–"/>
              <a:defRPr sz="2000">
                <a:solidFill>
                  <a:schemeClr val="tx1"/>
                </a:solidFill>
                <a:latin typeface="Verdana"/>
                <a:ea typeface="Verdana"/>
                <a:cs typeface="Verdana"/>
              </a:defRPr>
            </a:lvl4pPr>
            <a:lvl5pPr marL="2057400" indent="-228600" algn="l" rtl="0" eaLnBrk="1" fontAlgn="base" hangingPunct="1">
              <a:spcBef>
                <a:spcPct val="20000"/>
              </a:spcBef>
              <a:spcAft>
                <a:spcPct val="0"/>
              </a:spcAft>
              <a:buChar char="»"/>
              <a:defRPr sz="2000">
                <a:solidFill>
                  <a:schemeClr val="tx1"/>
                </a:solidFill>
                <a:latin typeface="Verdana"/>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a:buClr>
                <a:schemeClr val="accent6">
                  <a:lumMod val="50000"/>
                </a:schemeClr>
              </a:buClr>
              <a:buFont typeface="Arial" pitchFamily="34" charset="0"/>
              <a:buChar char="•"/>
            </a:pPr>
            <a:r>
              <a:rPr lang="lv-LV" sz="3000" dirty="0">
                <a:latin typeface="Calibri" pitchFamily="34" charset="0"/>
              </a:rPr>
              <a:t>Veļas automāti</a:t>
            </a:r>
          </a:p>
        </p:txBody>
      </p:sp>
      <p:pic>
        <p:nvPicPr>
          <p:cNvPr id="8" name="Attēls 7"/>
          <p:cNvPicPr/>
          <p:nvPr/>
        </p:nvPicPr>
        <p:blipFill>
          <a:blip r:embed="rId3" cstate="print">
            <a:extLst>
              <a:ext uri="{28A0092B-C50C-407E-A947-70E740481C1C}">
                <a14:useLocalDpi xmlns:a14="http://schemas.microsoft.com/office/drawing/2010/main" val="0"/>
              </a:ext>
            </a:extLst>
          </a:blip>
          <a:stretch>
            <a:fillRect/>
          </a:stretch>
        </p:blipFill>
        <p:spPr bwMode="auto">
          <a:xfrm>
            <a:off x="6889025" y="1605827"/>
            <a:ext cx="1249054" cy="2343443"/>
          </a:xfrm>
          <a:prstGeom prst="rect">
            <a:avLst/>
          </a:prstGeom>
          <a:noFill/>
          <a:ln>
            <a:noFill/>
          </a:ln>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571749" y="4021382"/>
            <a:ext cx="2172819" cy="21815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067944" y="1676362"/>
            <a:ext cx="1656183" cy="22023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491880" y="4007447"/>
            <a:ext cx="2387006" cy="2184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8914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ttēl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3664958"/>
            <a:ext cx="2314600" cy="2953430"/>
          </a:xfrm>
          <a:prstGeom prst="rect">
            <a:avLst/>
          </a:prstGeom>
        </p:spPr>
      </p:pic>
      <p:sp>
        <p:nvSpPr>
          <p:cNvPr id="2" name="Satura vietturis 1"/>
          <p:cNvSpPr>
            <a:spLocks noGrp="1"/>
          </p:cNvSpPr>
          <p:nvPr>
            <p:ph idx="1"/>
          </p:nvPr>
        </p:nvSpPr>
        <p:spPr/>
        <p:txBody>
          <a:bodyPr>
            <a:normAutofit/>
          </a:bodyPr>
          <a:lstStyle/>
          <a:p>
            <a:r>
              <a:rPr lang="lv-LV" dirty="0"/>
              <a:t>Kabinetā ievēro iekšējās kārtības noteikumus</a:t>
            </a:r>
          </a:p>
          <a:p>
            <a:r>
              <a:rPr lang="lv-LV" dirty="0"/>
              <a:t>Vienmēr uzmanīgi klausies skolotāja norādījumus</a:t>
            </a:r>
          </a:p>
          <a:p>
            <a:r>
              <a:rPr lang="lv-LV" dirty="0"/>
              <a:t>Dators ir elektriska ierīce – rīkojies atbilstoši</a:t>
            </a:r>
          </a:p>
          <a:p>
            <a:r>
              <a:rPr lang="lv-LV" dirty="0"/>
              <a:t>Strādāt ar bojātām ierīcēm vai to savienojumiem – bīstami</a:t>
            </a:r>
          </a:p>
          <a:p>
            <a:r>
              <a:rPr lang="lv-LV" dirty="0"/>
              <a:t>Nebojā pats ierīces, to savienojumus</a:t>
            </a:r>
          </a:p>
          <a:p>
            <a:r>
              <a:rPr lang="lv-LV" dirty="0"/>
              <a:t>Stundās datoru izmanto tikai </a:t>
            </a:r>
            <a:r>
              <a:rPr lang="lv-LV" dirty="0" smtClean="0"/>
              <a:t/>
            </a:r>
            <a:br>
              <a:rPr lang="lv-LV" dirty="0" smtClean="0"/>
            </a:br>
            <a:r>
              <a:rPr lang="lv-LV" dirty="0" smtClean="0"/>
              <a:t>mācību </a:t>
            </a:r>
            <a:r>
              <a:rPr lang="lv-LV" dirty="0"/>
              <a:t>mērķiem</a:t>
            </a:r>
          </a:p>
        </p:txBody>
      </p:sp>
      <p:sp>
        <p:nvSpPr>
          <p:cNvPr id="3" name="Slaida numura vietturis 2"/>
          <p:cNvSpPr>
            <a:spLocks noGrp="1"/>
          </p:cNvSpPr>
          <p:nvPr>
            <p:ph type="sldNum" sz="quarter" idx="10"/>
          </p:nvPr>
        </p:nvSpPr>
        <p:spPr/>
        <p:txBody>
          <a:bodyPr/>
          <a:lstStyle/>
          <a:p>
            <a:fld id="{CFEC48EC-EDB5-4FED-AFAF-3607ABDB39EF}" type="slidenum">
              <a:rPr lang="lv-LV" smtClean="0"/>
              <a:t>24</a:t>
            </a:fld>
            <a:endParaRPr lang="lv-LV" dirty="0"/>
          </a:p>
        </p:txBody>
      </p:sp>
      <p:sp>
        <p:nvSpPr>
          <p:cNvPr id="4" name="Virsraksts 3"/>
          <p:cNvSpPr>
            <a:spLocks noGrp="1"/>
          </p:cNvSpPr>
          <p:nvPr>
            <p:ph type="title"/>
          </p:nvPr>
        </p:nvSpPr>
        <p:spPr/>
        <p:txBody>
          <a:bodyPr/>
          <a:lstStyle/>
          <a:p>
            <a:r>
              <a:rPr lang="lv-LV" dirty="0" smtClean="0"/>
              <a:t>Atceries!</a:t>
            </a:r>
            <a:endParaRPr lang="lv-LV" dirty="0"/>
          </a:p>
        </p:txBody>
      </p:sp>
    </p:spTree>
    <p:extLst>
      <p:ext uri="{BB962C8B-B14F-4D97-AF65-F5344CB8AC3E}">
        <p14:creationId xmlns:p14="http://schemas.microsoft.com/office/powerpoint/2010/main" val="39185724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left)">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a:xfrm>
            <a:off x="304800" y="1412777"/>
            <a:ext cx="8659688" cy="2376264"/>
          </a:xfrm>
        </p:spPr>
        <p:txBody>
          <a:bodyPr/>
          <a:lstStyle/>
          <a:p>
            <a:pPr marL="0" indent="0">
              <a:buNone/>
            </a:pPr>
            <a:r>
              <a:rPr lang="lv-LV" sz="2000" i="1" dirty="0"/>
              <a:t>1. </a:t>
            </a:r>
            <a:r>
              <a:rPr lang="lv-LV" sz="2400" i="1" dirty="0"/>
              <a:t>Kāpēc svarīgi ievērot drošības noteikumus, strādājot ar datoru?</a:t>
            </a:r>
            <a:endParaRPr lang="lv-LV" sz="2400" dirty="0"/>
          </a:p>
          <a:p>
            <a:pPr marL="457200" lvl="1" indent="-457200">
              <a:buFont typeface="+mj-lt"/>
              <a:buAutoNum type="alphaUcPeriod"/>
            </a:pPr>
            <a:r>
              <a:rPr lang="lv-LV" sz="2400" dirty="0"/>
              <a:t>Dators dārgi maksā</a:t>
            </a:r>
          </a:p>
          <a:p>
            <a:pPr marL="457200" lvl="1" indent="-457200">
              <a:buFont typeface="+mj-lt"/>
              <a:buAutoNum type="alphaUcPeriod"/>
            </a:pPr>
            <a:r>
              <a:rPr lang="lv-LV" sz="2400" dirty="0"/>
              <a:t>Dators ir elektriska ierīce, var iegūt elektrotraumas vai sabojāt to</a:t>
            </a:r>
          </a:p>
          <a:p>
            <a:pPr marL="457200" lvl="1" indent="-457200">
              <a:buFont typeface="+mj-lt"/>
              <a:buAutoNum type="alphaUcPeriod"/>
            </a:pPr>
            <a:r>
              <a:rPr lang="lv-LV" sz="2400" dirty="0"/>
              <a:t>Jo tā grib skolotājs</a:t>
            </a:r>
          </a:p>
          <a:p>
            <a:pPr marL="457200" lvl="1" indent="-457200">
              <a:buFont typeface="+mj-lt"/>
              <a:buAutoNum type="alphaUcPeriod"/>
            </a:pPr>
            <a:r>
              <a:rPr lang="lv-LV" sz="2400" dirty="0"/>
              <a:t>Dators ilgāk kalpos</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25</a:t>
            </a:fld>
            <a:endParaRPr lang="lv-LV" dirty="0"/>
          </a:p>
        </p:txBody>
      </p:sp>
      <p:sp>
        <p:nvSpPr>
          <p:cNvPr id="4" name="Virsraksts 3"/>
          <p:cNvSpPr>
            <a:spLocks noGrp="1"/>
          </p:cNvSpPr>
          <p:nvPr>
            <p:ph type="title"/>
          </p:nvPr>
        </p:nvSpPr>
        <p:spPr/>
        <p:txBody>
          <a:bodyPr/>
          <a:lstStyle/>
          <a:p>
            <a:r>
              <a:rPr lang="lv-LV" dirty="0" smtClean="0"/>
              <a:t>TESTS I</a:t>
            </a:r>
            <a:endParaRPr lang="lv-LV" dirty="0"/>
          </a:p>
        </p:txBody>
      </p:sp>
      <p:sp>
        <p:nvSpPr>
          <p:cNvPr id="5" name="Satura vietturis 1"/>
          <p:cNvSpPr txBox="1">
            <a:spLocks/>
          </p:cNvSpPr>
          <p:nvPr/>
        </p:nvSpPr>
        <p:spPr bwMode="auto">
          <a:xfrm>
            <a:off x="323528" y="3861048"/>
            <a:ext cx="8626440" cy="2361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Char char="•"/>
              <a:defRPr sz="3200">
                <a:solidFill>
                  <a:schemeClr val="tx1"/>
                </a:solidFill>
                <a:latin typeface="Verdana"/>
                <a:ea typeface="Verdana"/>
                <a:cs typeface="Verdana"/>
              </a:defRPr>
            </a:lvl1pPr>
            <a:lvl2pPr marL="742950" indent="-285750" algn="l" rtl="0" eaLnBrk="1" fontAlgn="base" hangingPunct="1">
              <a:spcBef>
                <a:spcPct val="20000"/>
              </a:spcBef>
              <a:spcAft>
                <a:spcPct val="0"/>
              </a:spcAft>
              <a:buChar char="–"/>
              <a:defRPr sz="2800">
                <a:solidFill>
                  <a:schemeClr val="tx1"/>
                </a:solidFill>
                <a:latin typeface="Verdana"/>
                <a:ea typeface="Verdana"/>
                <a:cs typeface="Verdana"/>
              </a:defRPr>
            </a:lvl2pPr>
            <a:lvl3pPr marL="1143000" indent="-228600" algn="l" rtl="0" eaLnBrk="1" fontAlgn="base" hangingPunct="1">
              <a:spcBef>
                <a:spcPct val="20000"/>
              </a:spcBef>
              <a:spcAft>
                <a:spcPct val="0"/>
              </a:spcAft>
              <a:buChar char="•"/>
              <a:defRPr sz="2400">
                <a:solidFill>
                  <a:schemeClr val="tx1"/>
                </a:solidFill>
                <a:latin typeface="Verdana"/>
                <a:ea typeface="Verdana"/>
                <a:cs typeface="Verdana"/>
              </a:defRPr>
            </a:lvl3pPr>
            <a:lvl4pPr marL="1600200" indent="-228600" algn="l" rtl="0" eaLnBrk="1" fontAlgn="base" hangingPunct="1">
              <a:spcBef>
                <a:spcPct val="20000"/>
              </a:spcBef>
              <a:spcAft>
                <a:spcPct val="0"/>
              </a:spcAft>
              <a:buChar char="–"/>
              <a:defRPr sz="2000">
                <a:solidFill>
                  <a:schemeClr val="tx1"/>
                </a:solidFill>
                <a:latin typeface="Verdana"/>
                <a:ea typeface="Verdana"/>
                <a:cs typeface="Verdana"/>
              </a:defRPr>
            </a:lvl4pPr>
            <a:lvl5pPr marL="2057400" indent="-228600" algn="l" rtl="0" eaLnBrk="1" fontAlgn="base" hangingPunct="1">
              <a:spcBef>
                <a:spcPct val="20000"/>
              </a:spcBef>
              <a:spcAft>
                <a:spcPct val="0"/>
              </a:spcAft>
              <a:buChar char="»"/>
              <a:defRPr sz="2000">
                <a:solidFill>
                  <a:schemeClr val="tx1"/>
                </a:solidFill>
                <a:latin typeface="Verdana"/>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buFontTx/>
              <a:buNone/>
            </a:pPr>
            <a:r>
              <a:rPr lang="lv-LV" sz="2400" i="1" kern="0" dirty="0" smtClean="0">
                <a:latin typeface="Calibri" panose="020F0502020204030204" pitchFamily="34" charset="0"/>
              </a:rPr>
              <a:t>2. Kāpēc pie datora nedrīkst novietot šķidrumus?</a:t>
            </a:r>
            <a:endParaRPr lang="lv-LV" sz="2400" kern="0" dirty="0" smtClean="0">
              <a:latin typeface="Calibri" panose="020F0502020204030204" pitchFamily="34" charset="0"/>
            </a:endParaRPr>
          </a:p>
          <a:p>
            <a:pPr marL="457200" lvl="1" indent="-457200">
              <a:buFont typeface="+mj-lt"/>
              <a:buAutoNum type="alphaUcPeriod"/>
            </a:pPr>
            <a:r>
              <a:rPr lang="lv-LV" sz="2400" kern="0" dirty="0" smtClean="0">
                <a:latin typeface="Calibri" panose="020F0502020204030204" pitchFamily="34" charset="0"/>
              </a:rPr>
              <a:t>Jo darbavieta neizskatīsies sakārtota</a:t>
            </a:r>
          </a:p>
          <a:p>
            <a:pPr marL="457200" lvl="1" indent="-457200">
              <a:buFont typeface="+mj-lt"/>
              <a:buAutoNum type="alphaUcPeriod"/>
            </a:pPr>
            <a:r>
              <a:rPr lang="lv-LV" sz="2400" kern="0" dirty="0" smtClean="0">
                <a:latin typeface="Calibri" panose="020F0502020204030204" pitchFamily="34" charset="0"/>
              </a:rPr>
              <a:t>Datora ierīcēm nepatiks, ka tuvumā iztvaikos šķidrums</a:t>
            </a:r>
          </a:p>
          <a:p>
            <a:pPr marL="457200" lvl="1" indent="-457200">
              <a:buFont typeface="+mj-lt"/>
              <a:buAutoNum type="alphaUcPeriod"/>
            </a:pPr>
            <a:r>
              <a:rPr lang="lv-LV" sz="2400" kern="0" dirty="0" smtClean="0">
                <a:latin typeface="Calibri" panose="020F0502020204030204" pitchFamily="34" charset="0"/>
              </a:rPr>
              <a:t>Datora ierīcēs var nejauši nokļūt šķidrums, kas var sabojāt ierīci</a:t>
            </a:r>
          </a:p>
          <a:p>
            <a:pPr marL="457200" lvl="1" indent="-457200">
              <a:buFont typeface="+mj-lt"/>
              <a:buAutoNum type="alphaUcPeriod"/>
            </a:pPr>
            <a:r>
              <a:rPr lang="lv-LV" sz="2400" kern="0" dirty="0" smtClean="0">
                <a:latin typeface="Calibri" panose="020F0502020204030204" pitchFamily="34" charset="0"/>
              </a:rPr>
              <a:t>Nav tāda noteikuma, ka nedrīkstētu novietot šķidrumus</a:t>
            </a:r>
            <a:endParaRPr lang="lv-LV" sz="2400" kern="0" dirty="0">
              <a:latin typeface="Calibri" panose="020F0502020204030204" pitchFamily="34" charset="0"/>
            </a:endParaRPr>
          </a:p>
        </p:txBody>
      </p:sp>
      <p:sp>
        <p:nvSpPr>
          <p:cNvPr id="6" name="Arka 5"/>
          <p:cNvSpPr/>
          <p:nvPr/>
        </p:nvSpPr>
        <p:spPr>
          <a:xfrm>
            <a:off x="196018" y="2276872"/>
            <a:ext cx="559558" cy="504966"/>
          </a:xfrm>
          <a:prstGeom prst="arc">
            <a:avLst>
              <a:gd name="adj1" fmla="val 16940598"/>
              <a:gd name="adj2" fmla="val 1526322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lv-LV"/>
          </a:p>
        </p:txBody>
      </p:sp>
      <p:sp>
        <p:nvSpPr>
          <p:cNvPr id="7" name="Arka 6"/>
          <p:cNvSpPr/>
          <p:nvPr/>
        </p:nvSpPr>
        <p:spPr>
          <a:xfrm>
            <a:off x="196018" y="5156282"/>
            <a:ext cx="559558" cy="504966"/>
          </a:xfrm>
          <a:prstGeom prst="arc">
            <a:avLst>
              <a:gd name="adj1" fmla="val 16940598"/>
              <a:gd name="adj2" fmla="val 1526322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lv-LV"/>
          </a:p>
        </p:txBody>
      </p:sp>
    </p:spTree>
    <p:extLst>
      <p:ext uri="{BB962C8B-B14F-4D97-AF65-F5344CB8AC3E}">
        <p14:creationId xmlns:p14="http://schemas.microsoft.com/office/powerpoint/2010/main" val="2397499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ttēls 6"/>
          <p:cNvPicPr/>
          <p:nvPr/>
        </p:nvPicPr>
        <p:blipFill>
          <a:blip r:embed="rId2" cstate="print">
            <a:extLst>
              <a:ext uri="{28A0092B-C50C-407E-A947-70E740481C1C}">
                <a14:useLocalDpi xmlns:a14="http://schemas.microsoft.com/office/drawing/2010/main" val="0"/>
              </a:ext>
            </a:extLst>
          </a:blip>
          <a:stretch>
            <a:fillRect/>
          </a:stretch>
        </p:blipFill>
        <p:spPr bwMode="auto">
          <a:xfrm>
            <a:off x="4543094" y="4196418"/>
            <a:ext cx="2226449" cy="2112901"/>
          </a:xfrm>
          <a:prstGeom prst="rect">
            <a:avLst/>
          </a:prstGeom>
          <a:noFill/>
          <a:ln>
            <a:noFill/>
          </a:ln>
        </p:spPr>
      </p:pic>
      <p:pic>
        <p:nvPicPr>
          <p:cNvPr id="6" name="Attēls 5"/>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4335437" y="1736812"/>
            <a:ext cx="2434106" cy="1800200"/>
          </a:xfrm>
          <a:prstGeom prst="rect">
            <a:avLst/>
          </a:prstGeom>
          <a:noFill/>
          <a:ln>
            <a:noFill/>
          </a:ln>
          <a:extLst>
            <a:ext uri="{53640926-AAD7-44D8-BBD7-CCE9431645EC}">
              <a14:shadowObscured xmlns:a14="http://schemas.microsoft.com/office/drawing/2010/main"/>
            </a:ext>
          </a:extLst>
        </p:spPr>
      </p:pic>
      <p:sp>
        <p:nvSpPr>
          <p:cNvPr id="2" name="Satura vietturis 1"/>
          <p:cNvSpPr>
            <a:spLocks noGrp="1"/>
          </p:cNvSpPr>
          <p:nvPr>
            <p:ph idx="1"/>
          </p:nvPr>
        </p:nvSpPr>
        <p:spPr>
          <a:xfrm>
            <a:off x="304800" y="1412777"/>
            <a:ext cx="8382000" cy="2376264"/>
          </a:xfrm>
        </p:spPr>
        <p:txBody>
          <a:bodyPr/>
          <a:lstStyle/>
          <a:p>
            <a:pPr marL="0" indent="0">
              <a:buNone/>
            </a:pPr>
            <a:r>
              <a:rPr lang="lv-LV" sz="2400" i="1" dirty="0"/>
              <a:t>3. Kāds dators attēlots fotogrāfijā?</a:t>
            </a:r>
            <a:endParaRPr lang="lv-LV" sz="2400" dirty="0"/>
          </a:p>
          <a:p>
            <a:pPr marL="457200" indent="-457200">
              <a:buFont typeface="+mj-lt"/>
              <a:buAutoNum type="alphaUcPeriod"/>
            </a:pPr>
            <a:r>
              <a:rPr lang="lv-LV" sz="2400" dirty="0"/>
              <a:t>Lieldators</a:t>
            </a:r>
          </a:p>
          <a:p>
            <a:pPr marL="457200" indent="-457200">
              <a:buFont typeface="+mj-lt"/>
              <a:buAutoNum type="alphaUcPeriod"/>
            </a:pPr>
            <a:r>
              <a:rPr lang="lv-LV" sz="2400" dirty="0"/>
              <a:t>Galda dators</a:t>
            </a:r>
          </a:p>
          <a:p>
            <a:pPr marL="457200" indent="-457200">
              <a:buFont typeface="+mj-lt"/>
              <a:buAutoNum type="alphaUcPeriod"/>
            </a:pPr>
            <a:r>
              <a:rPr lang="lv-LV" sz="2400" dirty="0"/>
              <a:t>Portatīvais dators</a:t>
            </a:r>
          </a:p>
          <a:p>
            <a:pPr marL="457200" indent="-457200">
              <a:buFont typeface="+mj-lt"/>
              <a:buAutoNum type="alphaUcPeriod"/>
            </a:pPr>
            <a:r>
              <a:rPr lang="lv-LV" sz="2400" dirty="0"/>
              <a:t>Planšete</a:t>
            </a:r>
          </a:p>
          <a:p>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26</a:t>
            </a:fld>
            <a:endParaRPr lang="lv-LV" dirty="0"/>
          </a:p>
        </p:txBody>
      </p:sp>
      <p:sp>
        <p:nvSpPr>
          <p:cNvPr id="4" name="Virsraksts 3"/>
          <p:cNvSpPr>
            <a:spLocks noGrp="1"/>
          </p:cNvSpPr>
          <p:nvPr>
            <p:ph type="title"/>
          </p:nvPr>
        </p:nvSpPr>
        <p:spPr/>
        <p:txBody>
          <a:bodyPr/>
          <a:lstStyle/>
          <a:p>
            <a:r>
              <a:rPr lang="lv-LV" dirty="0" smtClean="0"/>
              <a:t>TESTS II</a:t>
            </a:r>
            <a:endParaRPr lang="lv-LV" dirty="0"/>
          </a:p>
        </p:txBody>
      </p:sp>
      <p:sp>
        <p:nvSpPr>
          <p:cNvPr id="5" name="Satura vietturis 1"/>
          <p:cNvSpPr txBox="1">
            <a:spLocks/>
          </p:cNvSpPr>
          <p:nvPr/>
        </p:nvSpPr>
        <p:spPr bwMode="auto">
          <a:xfrm>
            <a:off x="294456" y="3861048"/>
            <a:ext cx="8382000" cy="23762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Clr>
                <a:schemeClr val="accent6">
                  <a:lumMod val="50000"/>
                </a:schemeClr>
              </a:buClr>
              <a:buFont typeface="Arial" pitchFamily="34" charset="0"/>
              <a:buChar char="•"/>
              <a:defRPr lang="en-US" sz="3000">
                <a:solidFill>
                  <a:schemeClr val="tx1"/>
                </a:solidFill>
                <a:latin typeface="Calibri" pitchFamily="34" charset="0"/>
                <a:ea typeface="Verdana"/>
                <a:cs typeface="Verdana"/>
              </a:defRPr>
            </a:lvl1pPr>
            <a:lvl2pPr marL="742950" indent="-285750" algn="l" rtl="0" eaLnBrk="1" fontAlgn="base" hangingPunct="1">
              <a:spcBef>
                <a:spcPct val="20000"/>
              </a:spcBef>
              <a:spcAft>
                <a:spcPct val="0"/>
              </a:spcAft>
              <a:buChar char="–"/>
              <a:defRPr lang="en-US" sz="2800">
                <a:solidFill>
                  <a:schemeClr val="tx1"/>
                </a:solidFill>
                <a:latin typeface="Calibri" pitchFamily="34" charset="0"/>
                <a:ea typeface="Verdana"/>
                <a:cs typeface="Verdana"/>
              </a:defRPr>
            </a:lvl2pPr>
            <a:lvl3pPr marL="1143000" indent="-228600" algn="l" rtl="0" eaLnBrk="1" fontAlgn="base" hangingPunct="1">
              <a:spcBef>
                <a:spcPct val="20000"/>
              </a:spcBef>
              <a:spcAft>
                <a:spcPct val="0"/>
              </a:spcAft>
              <a:buClr>
                <a:schemeClr val="accent6">
                  <a:lumMod val="50000"/>
                </a:schemeClr>
              </a:buClr>
              <a:buFont typeface="Calibri" pitchFamily="34" charset="0"/>
              <a:buChar char="▪"/>
              <a:defRPr lang="en-US" sz="2600">
                <a:solidFill>
                  <a:schemeClr val="tx1"/>
                </a:solidFill>
                <a:latin typeface="Calibri" pitchFamily="34" charset="0"/>
                <a:ea typeface="Verdana"/>
                <a:cs typeface="Verdana"/>
              </a:defRPr>
            </a:lvl3pPr>
            <a:lvl4pPr marL="1600200" indent="-228600" algn="l" rtl="0" eaLnBrk="1" fontAlgn="base" hangingPunct="1">
              <a:spcBef>
                <a:spcPct val="20000"/>
              </a:spcBef>
              <a:spcAft>
                <a:spcPct val="0"/>
              </a:spcAft>
              <a:buChar char="–"/>
              <a:defRPr lang="en-US" sz="2400">
                <a:solidFill>
                  <a:schemeClr val="tx1"/>
                </a:solidFill>
                <a:latin typeface="Calibri" pitchFamily="34" charset="0"/>
                <a:ea typeface="Verdana"/>
                <a:cs typeface="Verdana"/>
              </a:defRPr>
            </a:lvl4pPr>
            <a:lvl5pPr marL="2057400" indent="-228600" algn="l" rtl="0" eaLnBrk="1" fontAlgn="base" hangingPunct="1">
              <a:spcBef>
                <a:spcPct val="20000"/>
              </a:spcBef>
              <a:spcAft>
                <a:spcPct val="0"/>
              </a:spcAft>
              <a:buChar char="»"/>
              <a:defRPr lang="ru-RU" sz="2300">
                <a:solidFill>
                  <a:schemeClr val="tx1"/>
                </a:solidFill>
                <a:latin typeface="Calibri" pitchFamily="34" charset="0"/>
                <a:ea typeface="Verdana"/>
                <a:cs typeface="Verdana"/>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a:lstStyle>
          <a:p>
            <a:pPr marL="0" indent="0">
              <a:buFontTx/>
              <a:buNone/>
            </a:pPr>
            <a:r>
              <a:rPr lang="lv-LV" sz="2400" i="1" kern="0" dirty="0"/>
              <a:t>4. Kāda ierīce ir attēlota fotogrāfijā? </a:t>
            </a:r>
            <a:endParaRPr lang="lv-LV" sz="2400" kern="0" dirty="0"/>
          </a:p>
          <a:p>
            <a:pPr marL="457200" indent="-457200">
              <a:buFont typeface="+mj-lt"/>
              <a:buAutoNum type="alphaUcPeriod"/>
            </a:pPr>
            <a:r>
              <a:rPr lang="lv-LV" sz="2400" kern="0" dirty="0" err="1"/>
              <a:t>Sistēmbloks</a:t>
            </a:r>
            <a:endParaRPr lang="lv-LV" sz="2400" kern="0" dirty="0"/>
          </a:p>
          <a:p>
            <a:pPr marL="457200" indent="-457200">
              <a:buFont typeface="+mj-lt"/>
              <a:buAutoNum type="alphaUcPeriod"/>
            </a:pPr>
            <a:r>
              <a:rPr lang="lv-LV" sz="2400" kern="0" dirty="0"/>
              <a:t>Monitors</a:t>
            </a:r>
          </a:p>
          <a:p>
            <a:pPr marL="457200" indent="-457200">
              <a:buFont typeface="+mj-lt"/>
              <a:buAutoNum type="alphaUcPeriod"/>
            </a:pPr>
            <a:r>
              <a:rPr lang="lv-LV" sz="2400" kern="0" dirty="0"/>
              <a:t>Tastatūra</a:t>
            </a:r>
          </a:p>
          <a:p>
            <a:pPr marL="457200" indent="-457200">
              <a:buFont typeface="+mj-lt"/>
              <a:buAutoNum type="alphaUcPeriod"/>
            </a:pPr>
            <a:r>
              <a:rPr lang="lv-LV" sz="2400" kern="0" dirty="0" smtClean="0"/>
              <a:t>Skārienpaliktnis</a:t>
            </a:r>
            <a:endParaRPr lang="lv-LV" sz="2400" kern="0" dirty="0"/>
          </a:p>
        </p:txBody>
      </p:sp>
      <p:sp>
        <p:nvSpPr>
          <p:cNvPr id="8" name="Arka 7"/>
          <p:cNvSpPr/>
          <p:nvPr/>
        </p:nvSpPr>
        <p:spPr>
          <a:xfrm>
            <a:off x="196018" y="2708010"/>
            <a:ext cx="559558" cy="504966"/>
          </a:xfrm>
          <a:prstGeom prst="arc">
            <a:avLst>
              <a:gd name="adj1" fmla="val 16940598"/>
              <a:gd name="adj2" fmla="val 1526322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lv-LV"/>
          </a:p>
        </p:txBody>
      </p:sp>
      <p:sp>
        <p:nvSpPr>
          <p:cNvPr id="9" name="Arka 8"/>
          <p:cNvSpPr/>
          <p:nvPr/>
        </p:nvSpPr>
        <p:spPr>
          <a:xfrm>
            <a:off x="196018" y="4724234"/>
            <a:ext cx="559558" cy="504966"/>
          </a:xfrm>
          <a:prstGeom prst="arc">
            <a:avLst>
              <a:gd name="adj1" fmla="val 16940598"/>
              <a:gd name="adj2" fmla="val 15263221"/>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lv-LV"/>
          </a:p>
        </p:txBody>
      </p:sp>
    </p:spTree>
    <p:extLst>
      <p:ext uri="{BB962C8B-B14F-4D97-AF65-F5344CB8AC3E}">
        <p14:creationId xmlns:p14="http://schemas.microsoft.com/office/powerpoint/2010/main" val="47221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p:stCondLst>
                              <p:cond delay="500"/>
                            </p:stCondLst>
                            <p:childTnLst>
                              <p:par>
                                <p:cTn id="25" presetID="53" presetClass="entr" presetSubtype="16"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heel(1)">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atura vietturis 1"/>
          <p:cNvSpPr>
            <a:spLocks noGrp="1"/>
          </p:cNvSpPr>
          <p:nvPr>
            <p:ph idx="1"/>
          </p:nvPr>
        </p:nvSpPr>
        <p:spPr/>
        <p:txBody>
          <a:bodyPr/>
          <a:lstStyle/>
          <a:p>
            <a:pPr marL="0" indent="0" algn="ctr">
              <a:buNone/>
            </a:pPr>
            <a:r>
              <a:rPr lang="lv-LV" dirty="0"/>
              <a:t>Aizpildīt darblapu – «Drošība un aparatūra</a:t>
            </a:r>
            <a:r>
              <a:rPr lang="lv-LV" dirty="0" smtClean="0"/>
              <a:t>»</a:t>
            </a:r>
            <a:endParaRPr lang="lv-LV" dirty="0"/>
          </a:p>
        </p:txBody>
      </p:sp>
      <p:sp>
        <p:nvSpPr>
          <p:cNvPr id="3" name="Slaida numura vietturis 2"/>
          <p:cNvSpPr>
            <a:spLocks noGrp="1"/>
          </p:cNvSpPr>
          <p:nvPr>
            <p:ph type="sldNum" sz="quarter" idx="10"/>
          </p:nvPr>
        </p:nvSpPr>
        <p:spPr/>
        <p:txBody>
          <a:bodyPr/>
          <a:lstStyle/>
          <a:p>
            <a:fld id="{CFEC48EC-EDB5-4FED-AFAF-3607ABDB39EF}" type="slidenum">
              <a:rPr lang="lv-LV" smtClean="0"/>
              <a:t>27</a:t>
            </a:fld>
            <a:endParaRPr lang="lv-LV" dirty="0"/>
          </a:p>
        </p:txBody>
      </p:sp>
      <p:sp>
        <p:nvSpPr>
          <p:cNvPr id="4" name="Virsraksts 3"/>
          <p:cNvSpPr>
            <a:spLocks noGrp="1"/>
          </p:cNvSpPr>
          <p:nvPr>
            <p:ph type="title"/>
          </p:nvPr>
        </p:nvSpPr>
        <p:spPr/>
        <p:txBody>
          <a:bodyPr/>
          <a:lstStyle/>
          <a:p>
            <a:r>
              <a:rPr lang="lv-LV" dirty="0" smtClean="0"/>
              <a:t>Mājas darbs</a:t>
            </a:r>
            <a:endParaRPr lang="lv-LV" dirty="0"/>
          </a:p>
        </p:txBody>
      </p:sp>
      <p:pic>
        <p:nvPicPr>
          <p:cNvPr id="5" name="Attēl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2348880"/>
            <a:ext cx="4544414" cy="3086415"/>
          </a:xfrm>
          <a:prstGeom prst="rect">
            <a:avLst/>
          </a:prstGeom>
        </p:spPr>
      </p:pic>
    </p:spTree>
    <p:extLst>
      <p:ext uri="{BB962C8B-B14F-4D97-AF65-F5344CB8AC3E}">
        <p14:creationId xmlns:p14="http://schemas.microsoft.com/office/powerpoint/2010/main" val="16973231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MASTERS">
  <a:themeElements>
    <a:clrScheme name="Startit 1">
      <a:dk1>
        <a:srgbClr val="000000"/>
      </a:dk1>
      <a:lt1>
        <a:srgbClr val="FFFFFF"/>
      </a:lt1>
      <a:dk2>
        <a:srgbClr val="000000"/>
      </a:dk2>
      <a:lt2>
        <a:srgbClr val="808080"/>
      </a:lt2>
      <a:accent1>
        <a:srgbClr val="ED4F48"/>
      </a:accent1>
      <a:accent2>
        <a:srgbClr val="7C7AB9"/>
      </a:accent2>
      <a:accent3>
        <a:srgbClr val="14ADB2"/>
      </a:accent3>
      <a:accent4>
        <a:srgbClr val="98A824"/>
      </a:accent4>
      <a:accent5>
        <a:srgbClr val="799499"/>
      </a:accent5>
      <a:accent6>
        <a:srgbClr val="5294F4"/>
      </a:accent6>
      <a:hlink>
        <a:srgbClr val="009999"/>
      </a:hlink>
      <a:folHlink>
        <a:srgbClr val="99CC00"/>
      </a:folHlink>
    </a:clrScheme>
    <a:fontScheme name="Default Design">
      <a:majorFont>
        <a:latin typeface="Consolas"/>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chemeClr val="tx1"/>
          </a:solidFill>
        </a:ln>
        <a:effectLst/>
      </a:spPr>
      <a:bodyPr rtlCol="0" anchor="ctr"/>
      <a:lstStyle>
        <a:defPPr algn="ctr">
          <a:defRPr dirty="0" err="1" smtClean="0">
            <a:solidFill>
              <a:schemeClr val="tx1"/>
            </a:solidFill>
            <a:latin typeface="Calibri" panose="020F0502020204030204" pitchFamily="34" charset="0"/>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E52A2488-2CEE-4F43-9AC1-23D2A225A4F8}" vid="{00ACAD91-3DF1-41CD-8FD6-14815AADA0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MASTERS</Template>
  <TotalTime>3105</TotalTime>
  <Words>1604</Words>
  <Application>Microsoft Office PowerPoint</Application>
  <PresentationFormat>Slaidrāde ekrānā (4:3)</PresentationFormat>
  <Paragraphs>219</Paragraphs>
  <Slides>27</Slides>
  <Notes>22</Notes>
  <HiddenSlides>0</HiddenSlides>
  <MMClips>0</MMClips>
  <ScaleCrop>false</ScaleCrop>
  <HeadingPairs>
    <vt:vector size="6" baseType="variant">
      <vt:variant>
        <vt:lpstr>Lietotie fonti</vt:lpstr>
      </vt:variant>
      <vt:variant>
        <vt:i4>4</vt:i4>
      </vt:variant>
      <vt:variant>
        <vt:lpstr>Dizains</vt:lpstr>
      </vt:variant>
      <vt:variant>
        <vt:i4>1</vt:i4>
      </vt:variant>
      <vt:variant>
        <vt:lpstr>Slaidu virsraksti</vt:lpstr>
      </vt:variant>
      <vt:variant>
        <vt:i4>27</vt:i4>
      </vt:variant>
    </vt:vector>
  </HeadingPairs>
  <TitlesOfParts>
    <vt:vector size="32" baseType="lpstr">
      <vt:lpstr>Arial</vt:lpstr>
      <vt:lpstr>Calibri</vt:lpstr>
      <vt:lpstr>Consolas</vt:lpstr>
      <vt:lpstr>Verdana</vt:lpstr>
      <vt:lpstr>MASTERS</vt:lpstr>
      <vt:lpstr>PowerPoint prezentācija</vt:lpstr>
      <vt:lpstr>Datorika</vt:lpstr>
      <vt:lpstr>Datorikas virzieni</vt:lpstr>
      <vt:lpstr>Stundas mērķis</vt:lpstr>
      <vt:lpstr>Stundas uzdevumi</vt:lpstr>
      <vt:lpstr>Programmvadāmas ierīces</vt:lpstr>
      <vt:lpstr>Datora sastāvdaļas</vt:lpstr>
      <vt:lpstr>Iekšējās kārtības noteikumi datorkabinetā I</vt:lpstr>
      <vt:lpstr>Iekšējās kārtības noteikumi datorkabinetā II</vt:lpstr>
      <vt:lpstr>Drošības noteikumi I</vt:lpstr>
      <vt:lpstr>Drošības noteikumi II</vt:lpstr>
      <vt:lpstr>Vingrošanas pauze</vt:lpstr>
      <vt:lpstr>Programmvadāma ierīce</vt:lpstr>
      <vt:lpstr>PowerPoint prezentācija</vt:lpstr>
      <vt:lpstr>Datora sastāvdaļas</vt:lpstr>
      <vt:lpstr>Sistēmbloks</vt:lpstr>
      <vt:lpstr>Monitors</vt:lpstr>
      <vt:lpstr>Tastatūra</vt:lpstr>
      <vt:lpstr>Pele</vt:lpstr>
      <vt:lpstr>Printeris</vt:lpstr>
      <vt:lpstr>Vai visi datori ir vienādi?</vt:lpstr>
      <vt:lpstr>Datoru iedalījums</vt:lpstr>
      <vt:lpstr>Citas programmvadāmas ierīces</vt:lpstr>
      <vt:lpstr>Atceries!</vt:lpstr>
      <vt:lpstr>TESTS I</vt:lpstr>
      <vt:lpstr>TESTS II</vt:lpstr>
      <vt:lpstr>Mājas darbs</vt:lpstr>
    </vt:vector>
  </TitlesOfParts>
  <Company>Organization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24</cp:revision>
  <dcterms:created xsi:type="dcterms:W3CDTF">2015-08-09T11:00:20Z</dcterms:created>
  <dcterms:modified xsi:type="dcterms:W3CDTF">2015-08-26T20:50:50Z</dcterms:modified>
</cp:coreProperties>
</file>