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handoutMasterIdLst>
    <p:handoutMasterId r:id="rId11"/>
  </p:handoutMasterIdLst>
  <p:sldIdLst>
    <p:sldId id="258" r:id="rId2"/>
    <p:sldId id="260" r:id="rId3"/>
    <p:sldId id="261" r:id="rId4"/>
    <p:sldId id="262" r:id="rId5"/>
    <p:sldId id="263" r:id="rId6"/>
    <p:sldId id="264" r:id="rId7"/>
    <p:sldId id="265" r:id="rId8"/>
    <p:sldId id="266" r:id="rId9"/>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LONA BLOKA" initials="IB"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67" d="100"/>
          <a:sy n="67" d="100"/>
        </p:scale>
        <p:origin x="-40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2316" y="3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jp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D8EBED-A81E-4BE2-854A-434991CA17E9}"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lv-LV"/>
        </a:p>
      </dgm:t>
    </dgm:pt>
    <dgm:pt modelId="{C41A3402-0813-453B-BE5F-48506EB377A4}">
      <dgm:prSet phldrT="[Teksts]"/>
      <dgm:spPr/>
      <dgm:t>
        <a:bodyPr/>
        <a:lstStyle/>
        <a:p>
          <a:r>
            <a:rPr lang="lv-LV" dirty="0" err="1" smtClean="0"/>
            <a:t>Pikšķerēšana</a:t>
          </a:r>
          <a:endParaRPr lang="lv-LV" dirty="0"/>
        </a:p>
      </dgm:t>
    </dgm:pt>
    <dgm:pt modelId="{E1CACEFD-6949-4896-8852-1AB0EAA7119B}" type="parTrans" cxnId="{3B0B11DA-A192-4956-BB16-AB697CC1691B}">
      <dgm:prSet/>
      <dgm:spPr/>
      <dgm:t>
        <a:bodyPr/>
        <a:lstStyle/>
        <a:p>
          <a:endParaRPr lang="lv-LV"/>
        </a:p>
      </dgm:t>
    </dgm:pt>
    <dgm:pt modelId="{75C33159-5633-410B-A16E-561E92ADFD9F}" type="sibTrans" cxnId="{3B0B11DA-A192-4956-BB16-AB697CC1691B}">
      <dgm:prSet/>
      <dgm:spPr/>
      <dgm:t>
        <a:bodyPr/>
        <a:lstStyle/>
        <a:p>
          <a:endParaRPr lang="lv-LV"/>
        </a:p>
      </dgm:t>
    </dgm:pt>
    <dgm:pt modelId="{D38B1642-01B9-41FA-A418-42D2BF315631}">
      <dgm:prSet phldrT="[Teksts]"/>
      <dgm:spPr/>
      <dgm:t>
        <a:bodyPr/>
        <a:lstStyle/>
        <a:p>
          <a:r>
            <a:rPr lang="lv-LV" dirty="0" smtClean="0"/>
            <a:t>Saistītā lejupielāde</a:t>
          </a:r>
          <a:endParaRPr lang="lv-LV" dirty="0"/>
        </a:p>
      </dgm:t>
    </dgm:pt>
    <dgm:pt modelId="{BEDDB7D4-CEC8-4B82-BBDD-4BD69DCFB3F2}" type="parTrans" cxnId="{2AD925E3-3DF6-4213-B26C-D46C142A3131}">
      <dgm:prSet/>
      <dgm:spPr/>
      <dgm:t>
        <a:bodyPr/>
        <a:lstStyle/>
        <a:p>
          <a:endParaRPr lang="lv-LV"/>
        </a:p>
      </dgm:t>
    </dgm:pt>
    <dgm:pt modelId="{7C085D86-E4E0-480C-997E-D88CA9AEED71}" type="sibTrans" cxnId="{2AD925E3-3DF6-4213-B26C-D46C142A3131}">
      <dgm:prSet/>
      <dgm:spPr/>
      <dgm:t>
        <a:bodyPr/>
        <a:lstStyle/>
        <a:p>
          <a:endParaRPr lang="lv-LV" dirty="0"/>
        </a:p>
      </dgm:t>
    </dgm:pt>
    <dgm:pt modelId="{C594EE36-2689-42B2-A240-8CACD04DF64D}">
      <dgm:prSet phldrT="[Teksts]"/>
      <dgm:spPr/>
      <dgm:t>
        <a:bodyPr/>
        <a:lstStyle/>
        <a:p>
          <a:r>
            <a:rPr lang="lv-LV" smtClean="0"/>
            <a:t>Ļaunprogrammatūra</a:t>
          </a:r>
          <a:endParaRPr lang="lv-LV" dirty="0"/>
        </a:p>
      </dgm:t>
    </dgm:pt>
    <dgm:pt modelId="{970C8396-F6E3-4352-86D7-7AFD423F1BC1}" type="parTrans" cxnId="{24658B65-789A-4D66-86A5-FB9F247F201C}">
      <dgm:prSet/>
      <dgm:spPr/>
      <dgm:t>
        <a:bodyPr/>
        <a:lstStyle/>
        <a:p>
          <a:endParaRPr lang="lv-LV"/>
        </a:p>
      </dgm:t>
    </dgm:pt>
    <dgm:pt modelId="{0DA8873A-B5C7-4F74-AA10-31ADC944FB3A}" type="sibTrans" cxnId="{24658B65-789A-4D66-86A5-FB9F247F201C}">
      <dgm:prSet/>
      <dgm:spPr/>
      <dgm:t>
        <a:bodyPr/>
        <a:lstStyle/>
        <a:p>
          <a:endParaRPr lang="lv-LV"/>
        </a:p>
      </dgm:t>
    </dgm:pt>
    <dgm:pt modelId="{638976AC-580C-4ADB-881B-5E4F7C64738A}">
      <dgm:prSet phldrT="[Teksts]"/>
      <dgm:spPr/>
      <dgm:t>
        <a:bodyPr/>
        <a:lstStyle/>
        <a:p>
          <a:r>
            <a:rPr lang="lv-LV" dirty="0" smtClean="0"/>
            <a:t>Tastatūras nolasītāji</a:t>
          </a:r>
          <a:endParaRPr lang="lv-LV" dirty="0"/>
        </a:p>
      </dgm:t>
    </dgm:pt>
    <dgm:pt modelId="{32EF750C-76FF-4FED-89FB-F78A86EC9C3A}" type="parTrans" cxnId="{3562CA22-A715-4D92-A1FA-184F8C553632}">
      <dgm:prSet/>
      <dgm:spPr/>
      <dgm:t>
        <a:bodyPr/>
        <a:lstStyle/>
        <a:p>
          <a:endParaRPr lang="lv-LV"/>
        </a:p>
      </dgm:t>
    </dgm:pt>
    <dgm:pt modelId="{8E9FC96D-EF21-43F0-AFDB-B27EC6FE30A8}" type="sibTrans" cxnId="{3562CA22-A715-4D92-A1FA-184F8C553632}">
      <dgm:prSet/>
      <dgm:spPr/>
      <dgm:t>
        <a:bodyPr/>
        <a:lstStyle/>
        <a:p>
          <a:endParaRPr lang="lv-LV"/>
        </a:p>
      </dgm:t>
    </dgm:pt>
    <dgm:pt modelId="{6CBD5ACE-F18E-4233-85D7-3F60A6781234}">
      <dgm:prSet phldrT="[Teksts]"/>
      <dgm:spPr/>
      <dgm:t>
        <a:bodyPr/>
        <a:lstStyle/>
        <a:p>
          <a:r>
            <a:rPr lang="lv-LV" dirty="0" smtClean="0"/>
            <a:t>Reklāmas programmas</a:t>
          </a:r>
          <a:endParaRPr lang="lv-LV" dirty="0"/>
        </a:p>
      </dgm:t>
    </dgm:pt>
    <dgm:pt modelId="{97A4FB77-5218-42A0-9EE6-C134642B212A}" type="parTrans" cxnId="{50F742B2-D156-4D5B-A0FB-3070C62C0A1E}">
      <dgm:prSet/>
      <dgm:spPr/>
      <dgm:t>
        <a:bodyPr/>
        <a:lstStyle/>
        <a:p>
          <a:endParaRPr lang="lv-LV"/>
        </a:p>
      </dgm:t>
    </dgm:pt>
    <dgm:pt modelId="{B2EB9483-7E5F-4C58-B6BB-37A2725AAAB9}" type="sibTrans" cxnId="{50F742B2-D156-4D5B-A0FB-3070C62C0A1E}">
      <dgm:prSet/>
      <dgm:spPr/>
      <dgm:t>
        <a:bodyPr/>
        <a:lstStyle/>
        <a:p>
          <a:endParaRPr lang="lv-LV"/>
        </a:p>
      </dgm:t>
    </dgm:pt>
    <dgm:pt modelId="{664B1D09-E3BE-47EE-A9AD-74710E437332}" type="pres">
      <dgm:prSet presAssocID="{B7D8EBED-A81E-4BE2-854A-434991CA17E9}" presName="linearFlow" presStyleCnt="0">
        <dgm:presLayoutVars>
          <dgm:dir/>
          <dgm:resizeHandles val="exact"/>
        </dgm:presLayoutVars>
      </dgm:prSet>
      <dgm:spPr/>
      <dgm:t>
        <a:bodyPr/>
        <a:lstStyle/>
        <a:p>
          <a:endParaRPr lang="lv-LV"/>
        </a:p>
      </dgm:t>
    </dgm:pt>
    <dgm:pt modelId="{8E526B5B-AB3E-40FF-814D-AE025E80E74C}" type="pres">
      <dgm:prSet presAssocID="{C41A3402-0813-453B-BE5F-48506EB377A4}" presName="composite" presStyleCnt="0"/>
      <dgm:spPr/>
    </dgm:pt>
    <dgm:pt modelId="{69BB66B2-3B39-4CC0-89C3-B34162F7EAD0}" type="pres">
      <dgm:prSet presAssocID="{C41A3402-0813-453B-BE5F-48506EB377A4}" presName="imgShp"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24000" r="-24000"/>
          </a:stretch>
        </a:blipFill>
      </dgm:spPr>
      <dgm:t>
        <a:bodyPr/>
        <a:lstStyle/>
        <a:p>
          <a:endParaRPr lang="lv-LV"/>
        </a:p>
      </dgm:t>
    </dgm:pt>
    <dgm:pt modelId="{DFBD41CC-5BAF-4013-AD97-41966C243886}" type="pres">
      <dgm:prSet presAssocID="{C41A3402-0813-453B-BE5F-48506EB377A4}" presName="txShp" presStyleLbl="node1" presStyleIdx="0" presStyleCnt="5">
        <dgm:presLayoutVars>
          <dgm:bulletEnabled val="1"/>
        </dgm:presLayoutVars>
      </dgm:prSet>
      <dgm:spPr/>
      <dgm:t>
        <a:bodyPr/>
        <a:lstStyle/>
        <a:p>
          <a:endParaRPr lang="lv-LV"/>
        </a:p>
      </dgm:t>
    </dgm:pt>
    <dgm:pt modelId="{18F4D27C-FA55-447F-9DEF-2369044E9F5A}" type="pres">
      <dgm:prSet presAssocID="{75C33159-5633-410B-A16E-561E92ADFD9F}" presName="spacing" presStyleCnt="0"/>
      <dgm:spPr/>
    </dgm:pt>
    <dgm:pt modelId="{BA76FA65-9425-4F8A-87A3-16A7AC4E57A2}" type="pres">
      <dgm:prSet presAssocID="{C594EE36-2689-42B2-A240-8CACD04DF64D}" presName="composite" presStyleCnt="0"/>
      <dgm:spPr/>
    </dgm:pt>
    <dgm:pt modelId="{43502767-E220-4362-B815-BD1C99AEA14C}" type="pres">
      <dgm:prSet presAssocID="{C594EE36-2689-42B2-A240-8CACD04DF64D}" presName="imgShp"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dgm:spPr>
      <dgm:t>
        <a:bodyPr/>
        <a:lstStyle/>
        <a:p>
          <a:endParaRPr lang="lv-LV"/>
        </a:p>
      </dgm:t>
    </dgm:pt>
    <dgm:pt modelId="{2D296F52-7237-456E-9070-8A90B4F00534}" type="pres">
      <dgm:prSet presAssocID="{C594EE36-2689-42B2-A240-8CACD04DF64D}" presName="txShp" presStyleLbl="node1" presStyleIdx="1" presStyleCnt="5">
        <dgm:presLayoutVars>
          <dgm:bulletEnabled val="1"/>
        </dgm:presLayoutVars>
      </dgm:prSet>
      <dgm:spPr/>
      <dgm:t>
        <a:bodyPr/>
        <a:lstStyle/>
        <a:p>
          <a:endParaRPr lang="lv-LV"/>
        </a:p>
      </dgm:t>
    </dgm:pt>
    <dgm:pt modelId="{EC02D7D8-89A9-4D4A-B5C1-BB682BC7DB00}" type="pres">
      <dgm:prSet presAssocID="{0DA8873A-B5C7-4F74-AA10-31ADC944FB3A}" presName="spacing" presStyleCnt="0"/>
      <dgm:spPr/>
    </dgm:pt>
    <dgm:pt modelId="{EA166161-3708-4AFF-8080-C0C9742C38F5}" type="pres">
      <dgm:prSet presAssocID="{D38B1642-01B9-41FA-A418-42D2BF315631}" presName="composite" presStyleCnt="0"/>
      <dgm:spPr/>
    </dgm:pt>
    <dgm:pt modelId="{9A419D56-CBD8-4EB5-82E0-CED0AEF8D2CE}" type="pres">
      <dgm:prSet presAssocID="{D38B1642-01B9-41FA-A418-42D2BF315631}" presName="imgShp"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dgm:spPr>
      <dgm:t>
        <a:bodyPr/>
        <a:lstStyle/>
        <a:p>
          <a:endParaRPr lang="lv-LV"/>
        </a:p>
      </dgm:t>
    </dgm:pt>
    <dgm:pt modelId="{4DA9810B-8B4C-4784-BBE6-55370FAC45FE}" type="pres">
      <dgm:prSet presAssocID="{D38B1642-01B9-41FA-A418-42D2BF315631}" presName="txShp" presStyleLbl="node1" presStyleIdx="2" presStyleCnt="5">
        <dgm:presLayoutVars>
          <dgm:bulletEnabled val="1"/>
        </dgm:presLayoutVars>
      </dgm:prSet>
      <dgm:spPr/>
      <dgm:t>
        <a:bodyPr/>
        <a:lstStyle/>
        <a:p>
          <a:endParaRPr lang="lv-LV"/>
        </a:p>
      </dgm:t>
    </dgm:pt>
    <dgm:pt modelId="{906C68B2-D80B-4EB1-8FB2-036B9B15C698}" type="pres">
      <dgm:prSet presAssocID="{7C085D86-E4E0-480C-997E-D88CA9AEED71}" presName="spacing" presStyleCnt="0"/>
      <dgm:spPr/>
    </dgm:pt>
    <dgm:pt modelId="{B9D23038-FF6C-4A6B-B0C1-6B76D299BE7F}" type="pres">
      <dgm:prSet presAssocID="{638976AC-580C-4ADB-881B-5E4F7C64738A}" presName="composite" presStyleCnt="0"/>
      <dgm:spPr/>
    </dgm:pt>
    <dgm:pt modelId="{23BE4CD6-6A3D-40B3-A239-5D7BF1E2D3B5}" type="pres">
      <dgm:prSet presAssocID="{638976AC-580C-4ADB-881B-5E4F7C64738A}" presName="imgShp"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t>
        <a:bodyPr/>
        <a:lstStyle/>
        <a:p>
          <a:endParaRPr lang="lv-LV"/>
        </a:p>
      </dgm:t>
    </dgm:pt>
    <dgm:pt modelId="{5996A254-5D05-4ED4-811C-93621ED4129D}" type="pres">
      <dgm:prSet presAssocID="{638976AC-580C-4ADB-881B-5E4F7C64738A}" presName="txShp" presStyleLbl="node1" presStyleIdx="3" presStyleCnt="5">
        <dgm:presLayoutVars>
          <dgm:bulletEnabled val="1"/>
        </dgm:presLayoutVars>
      </dgm:prSet>
      <dgm:spPr/>
      <dgm:t>
        <a:bodyPr/>
        <a:lstStyle/>
        <a:p>
          <a:endParaRPr lang="lv-LV"/>
        </a:p>
      </dgm:t>
    </dgm:pt>
    <dgm:pt modelId="{906E33BF-EC7E-4C17-B1DF-212368DF532C}" type="pres">
      <dgm:prSet presAssocID="{8E9FC96D-EF21-43F0-AFDB-B27EC6FE30A8}" presName="spacing" presStyleCnt="0"/>
      <dgm:spPr/>
    </dgm:pt>
    <dgm:pt modelId="{B40EF92C-50BD-4841-B77B-1436E67741E5}" type="pres">
      <dgm:prSet presAssocID="{6CBD5ACE-F18E-4233-85D7-3F60A6781234}" presName="composite" presStyleCnt="0"/>
      <dgm:spPr/>
    </dgm:pt>
    <dgm:pt modelId="{11711894-9E10-4DE2-810F-521C1306EC16}" type="pres">
      <dgm:prSet presAssocID="{6CBD5ACE-F18E-4233-85D7-3F60A6781234}" presName="imgShp"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lv-LV"/>
        </a:p>
      </dgm:t>
    </dgm:pt>
    <dgm:pt modelId="{05FD7C78-EA61-4CCC-8F6D-50E525958A51}" type="pres">
      <dgm:prSet presAssocID="{6CBD5ACE-F18E-4233-85D7-3F60A6781234}" presName="txShp" presStyleLbl="node1" presStyleIdx="4" presStyleCnt="5">
        <dgm:presLayoutVars>
          <dgm:bulletEnabled val="1"/>
        </dgm:presLayoutVars>
      </dgm:prSet>
      <dgm:spPr/>
      <dgm:t>
        <a:bodyPr/>
        <a:lstStyle/>
        <a:p>
          <a:endParaRPr lang="lv-LV"/>
        </a:p>
      </dgm:t>
    </dgm:pt>
  </dgm:ptLst>
  <dgm:cxnLst>
    <dgm:cxn modelId="{65EE76B8-856E-4775-88DD-C1528A671A64}" type="presOf" srcId="{B7D8EBED-A81E-4BE2-854A-434991CA17E9}" destId="{664B1D09-E3BE-47EE-A9AD-74710E437332}" srcOrd="0" destOrd="0" presId="urn:microsoft.com/office/officeart/2005/8/layout/vList3"/>
    <dgm:cxn modelId="{50F742B2-D156-4D5B-A0FB-3070C62C0A1E}" srcId="{B7D8EBED-A81E-4BE2-854A-434991CA17E9}" destId="{6CBD5ACE-F18E-4233-85D7-3F60A6781234}" srcOrd="4" destOrd="0" parTransId="{97A4FB77-5218-42A0-9EE6-C134642B212A}" sibTransId="{B2EB9483-7E5F-4C58-B6BB-37A2725AAAB9}"/>
    <dgm:cxn modelId="{3B0B11DA-A192-4956-BB16-AB697CC1691B}" srcId="{B7D8EBED-A81E-4BE2-854A-434991CA17E9}" destId="{C41A3402-0813-453B-BE5F-48506EB377A4}" srcOrd="0" destOrd="0" parTransId="{E1CACEFD-6949-4896-8852-1AB0EAA7119B}" sibTransId="{75C33159-5633-410B-A16E-561E92ADFD9F}"/>
    <dgm:cxn modelId="{E84B2288-806A-4999-9F6C-CCBF030691EB}" type="presOf" srcId="{D38B1642-01B9-41FA-A418-42D2BF315631}" destId="{4DA9810B-8B4C-4784-BBE6-55370FAC45FE}" srcOrd="0" destOrd="0" presId="urn:microsoft.com/office/officeart/2005/8/layout/vList3"/>
    <dgm:cxn modelId="{EF15B797-DB9C-4B63-8D5D-430F6DAB79D7}" type="presOf" srcId="{C41A3402-0813-453B-BE5F-48506EB377A4}" destId="{DFBD41CC-5BAF-4013-AD97-41966C243886}" srcOrd="0" destOrd="0" presId="urn:microsoft.com/office/officeart/2005/8/layout/vList3"/>
    <dgm:cxn modelId="{24658B65-789A-4D66-86A5-FB9F247F201C}" srcId="{B7D8EBED-A81E-4BE2-854A-434991CA17E9}" destId="{C594EE36-2689-42B2-A240-8CACD04DF64D}" srcOrd="1" destOrd="0" parTransId="{970C8396-F6E3-4352-86D7-7AFD423F1BC1}" sibTransId="{0DA8873A-B5C7-4F74-AA10-31ADC944FB3A}"/>
    <dgm:cxn modelId="{3562CA22-A715-4D92-A1FA-184F8C553632}" srcId="{B7D8EBED-A81E-4BE2-854A-434991CA17E9}" destId="{638976AC-580C-4ADB-881B-5E4F7C64738A}" srcOrd="3" destOrd="0" parTransId="{32EF750C-76FF-4FED-89FB-F78A86EC9C3A}" sibTransId="{8E9FC96D-EF21-43F0-AFDB-B27EC6FE30A8}"/>
    <dgm:cxn modelId="{7B43BCDA-4C3E-4C50-B5D5-4D29915BD410}" type="presOf" srcId="{6CBD5ACE-F18E-4233-85D7-3F60A6781234}" destId="{05FD7C78-EA61-4CCC-8F6D-50E525958A51}" srcOrd="0" destOrd="0" presId="urn:microsoft.com/office/officeart/2005/8/layout/vList3"/>
    <dgm:cxn modelId="{027739F8-3E1B-4824-A98F-1244DE386691}" type="presOf" srcId="{C594EE36-2689-42B2-A240-8CACD04DF64D}" destId="{2D296F52-7237-456E-9070-8A90B4F00534}" srcOrd="0" destOrd="0" presId="urn:microsoft.com/office/officeart/2005/8/layout/vList3"/>
    <dgm:cxn modelId="{FF1924F3-6217-42CD-8F7E-9FA0FB37FDA7}" type="presOf" srcId="{638976AC-580C-4ADB-881B-5E4F7C64738A}" destId="{5996A254-5D05-4ED4-811C-93621ED4129D}" srcOrd="0" destOrd="0" presId="urn:microsoft.com/office/officeart/2005/8/layout/vList3"/>
    <dgm:cxn modelId="{2AD925E3-3DF6-4213-B26C-D46C142A3131}" srcId="{B7D8EBED-A81E-4BE2-854A-434991CA17E9}" destId="{D38B1642-01B9-41FA-A418-42D2BF315631}" srcOrd="2" destOrd="0" parTransId="{BEDDB7D4-CEC8-4B82-BBDD-4BD69DCFB3F2}" sibTransId="{7C085D86-E4E0-480C-997E-D88CA9AEED71}"/>
    <dgm:cxn modelId="{7AEDBFC8-BEA4-40CD-B725-D153117FC81D}" type="presParOf" srcId="{664B1D09-E3BE-47EE-A9AD-74710E437332}" destId="{8E526B5B-AB3E-40FF-814D-AE025E80E74C}" srcOrd="0" destOrd="0" presId="urn:microsoft.com/office/officeart/2005/8/layout/vList3"/>
    <dgm:cxn modelId="{9A86FC17-C528-4F1D-BF78-57026628C5D4}" type="presParOf" srcId="{8E526B5B-AB3E-40FF-814D-AE025E80E74C}" destId="{69BB66B2-3B39-4CC0-89C3-B34162F7EAD0}" srcOrd="0" destOrd="0" presId="urn:microsoft.com/office/officeart/2005/8/layout/vList3"/>
    <dgm:cxn modelId="{9B8D1268-4A78-47DE-9C01-319628C0A32C}" type="presParOf" srcId="{8E526B5B-AB3E-40FF-814D-AE025E80E74C}" destId="{DFBD41CC-5BAF-4013-AD97-41966C243886}" srcOrd="1" destOrd="0" presId="urn:microsoft.com/office/officeart/2005/8/layout/vList3"/>
    <dgm:cxn modelId="{4D42DFC6-3569-40E8-8CFB-5FFB859E5581}" type="presParOf" srcId="{664B1D09-E3BE-47EE-A9AD-74710E437332}" destId="{18F4D27C-FA55-447F-9DEF-2369044E9F5A}" srcOrd="1" destOrd="0" presId="urn:microsoft.com/office/officeart/2005/8/layout/vList3"/>
    <dgm:cxn modelId="{46A64A0F-F6C8-466F-A47B-B6779B66AF7E}" type="presParOf" srcId="{664B1D09-E3BE-47EE-A9AD-74710E437332}" destId="{BA76FA65-9425-4F8A-87A3-16A7AC4E57A2}" srcOrd="2" destOrd="0" presId="urn:microsoft.com/office/officeart/2005/8/layout/vList3"/>
    <dgm:cxn modelId="{11098BDA-493B-423C-9618-149E7FBEFE51}" type="presParOf" srcId="{BA76FA65-9425-4F8A-87A3-16A7AC4E57A2}" destId="{43502767-E220-4362-B815-BD1C99AEA14C}" srcOrd="0" destOrd="0" presId="urn:microsoft.com/office/officeart/2005/8/layout/vList3"/>
    <dgm:cxn modelId="{BAA41E44-FFB6-4625-9529-3F3D28E2D46C}" type="presParOf" srcId="{BA76FA65-9425-4F8A-87A3-16A7AC4E57A2}" destId="{2D296F52-7237-456E-9070-8A90B4F00534}" srcOrd="1" destOrd="0" presId="urn:microsoft.com/office/officeart/2005/8/layout/vList3"/>
    <dgm:cxn modelId="{B365B014-C1AF-43C7-88F9-05098E8CB46C}" type="presParOf" srcId="{664B1D09-E3BE-47EE-A9AD-74710E437332}" destId="{EC02D7D8-89A9-4D4A-B5C1-BB682BC7DB00}" srcOrd="3" destOrd="0" presId="urn:microsoft.com/office/officeart/2005/8/layout/vList3"/>
    <dgm:cxn modelId="{A0274D08-94F1-41AD-A8FD-B15D7C9BA99A}" type="presParOf" srcId="{664B1D09-E3BE-47EE-A9AD-74710E437332}" destId="{EA166161-3708-4AFF-8080-C0C9742C38F5}" srcOrd="4" destOrd="0" presId="urn:microsoft.com/office/officeart/2005/8/layout/vList3"/>
    <dgm:cxn modelId="{033E5802-CD34-4442-80D2-7ABFC9604198}" type="presParOf" srcId="{EA166161-3708-4AFF-8080-C0C9742C38F5}" destId="{9A419D56-CBD8-4EB5-82E0-CED0AEF8D2CE}" srcOrd="0" destOrd="0" presId="urn:microsoft.com/office/officeart/2005/8/layout/vList3"/>
    <dgm:cxn modelId="{DAFE59BD-EDA4-47A6-9F24-0286AA1718EB}" type="presParOf" srcId="{EA166161-3708-4AFF-8080-C0C9742C38F5}" destId="{4DA9810B-8B4C-4784-BBE6-55370FAC45FE}" srcOrd="1" destOrd="0" presId="urn:microsoft.com/office/officeart/2005/8/layout/vList3"/>
    <dgm:cxn modelId="{8AA80A11-2CC5-42F4-9E2E-066F4A28149D}" type="presParOf" srcId="{664B1D09-E3BE-47EE-A9AD-74710E437332}" destId="{906C68B2-D80B-4EB1-8FB2-036B9B15C698}" srcOrd="5" destOrd="0" presId="urn:microsoft.com/office/officeart/2005/8/layout/vList3"/>
    <dgm:cxn modelId="{A83EA102-DFA0-4D81-86CD-A731D5AC2B87}" type="presParOf" srcId="{664B1D09-E3BE-47EE-A9AD-74710E437332}" destId="{B9D23038-FF6C-4A6B-B0C1-6B76D299BE7F}" srcOrd="6" destOrd="0" presId="urn:microsoft.com/office/officeart/2005/8/layout/vList3"/>
    <dgm:cxn modelId="{B3D64246-29DB-4432-9491-0CC90A6533E6}" type="presParOf" srcId="{B9D23038-FF6C-4A6B-B0C1-6B76D299BE7F}" destId="{23BE4CD6-6A3D-40B3-A239-5D7BF1E2D3B5}" srcOrd="0" destOrd="0" presId="urn:microsoft.com/office/officeart/2005/8/layout/vList3"/>
    <dgm:cxn modelId="{FA33F6A0-183A-4DFE-BAC5-D7AB9498589E}" type="presParOf" srcId="{B9D23038-FF6C-4A6B-B0C1-6B76D299BE7F}" destId="{5996A254-5D05-4ED4-811C-93621ED4129D}" srcOrd="1" destOrd="0" presId="urn:microsoft.com/office/officeart/2005/8/layout/vList3"/>
    <dgm:cxn modelId="{36500F77-E24A-48E2-A4B6-C3205CB8F9AB}" type="presParOf" srcId="{664B1D09-E3BE-47EE-A9AD-74710E437332}" destId="{906E33BF-EC7E-4C17-B1DF-212368DF532C}" srcOrd="7" destOrd="0" presId="urn:microsoft.com/office/officeart/2005/8/layout/vList3"/>
    <dgm:cxn modelId="{C40E38A1-614F-4E5C-A052-0A01CAA2DFB4}" type="presParOf" srcId="{664B1D09-E3BE-47EE-A9AD-74710E437332}" destId="{B40EF92C-50BD-4841-B77B-1436E67741E5}" srcOrd="8" destOrd="0" presId="urn:microsoft.com/office/officeart/2005/8/layout/vList3"/>
    <dgm:cxn modelId="{E959C0E8-0711-432F-9BFA-95F452519220}" type="presParOf" srcId="{B40EF92C-50BD-4841-B77B-1436E67741E5}" destId="{11711894-9E10-4DE2-810F-521C1306EC16}" srcOrd="0" destOrd="0" presId="urn:microsoft.com/office/officeart/2005/8/layout/vList3"/>
    <dgm:cxn modelId="{2AAF4904-91DB-4547-9AF7-ECFC36139B3C}" type="presParOf" srcId="{B40EF92C-50BD-4841-B77B-1436E67741E5}" destId="{05FD7C78-EA61-4CCC-8F6D-50E525958A5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D41CC-5BAF-4013-AD97-41966C243886}">
      <dsp:nvSpPr>
        <dsp:cNvPr id="0" name=""/>
        <dsp:cNvSpPr/>
      </dsp:nvSpPr>
      <dsp:spPr>
        <a:xfrm rot="10800000">
          <a:off x="1560861" y="3357"/>
          <a:ext cx="5472684" cy="72961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739" tIns="110490" rIns="206248" bIns="110490" numCol="1" spcCol="1270" anchor="ctr" anchorCtr="0">
          <a:noAutofit/>
        </a:bodyPr>
        <a:lstStyle/>
        <a:p>
          <a:pPr lvl="0" algn="ctr" defTabSz="1289050">
            <a:lnSpc>
              <a:spcPct val="90000"/>
            </a:lnSpc>
            <a:spcBef>
              <a:spcPct val="0"/>
            </a:spcBef>
            <a:spcAft>
              <a:spcPct val="35000"/>
            </a:spcAft>
          </a:pPr>
          <a:r>
            <a:rPr lang="lv-LV" sz="2900" kern="1200" dirty="0" err="1" smtClean="0"/>
            <a:t>Pikšķerēšana</a:t>
          </a:r>
          <a:endParaRPr lang="lv-LV" sz="2900" kern="1200" dirty="0"/>
        </a:p>
      </dsp:txBody>
      <dsp:txXfrm rot="10800000">
        <a:off x="1743264" y="3357"/>
        <a:ext cx="5290281" cy="729613"/>
      </dsp:txXfrm>
    </dsp:sp>
    <dsp:sp modelId="{69BB66B2-3B39-4CC0-89C3-B34162F7EAD0}">
      <dsp:nvSpPr>
        <dsp:cNvPr id="0" name=""/>
        <dsp:cNvSpPr/>
      </dsp:nvSpPr>
      <dsp:spPr>
        <a:xfrm>
          <a:off x="1196054" y="3357"/>
          <a:ext cx="729613" cy="72961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4000" r="-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296F52-7237-456E-9070-8A90B4F00534}">
      <dsp:nvSpPr>
        <dsp:cNvPr id="0" name=""/>
        <dsp:cNvSpPr/>
      </dsp:nvSpPr>
      <dsp:spPr>
        <a:xfrm rot="10800000">
          <a:off x="1560861" y="950766"/>
          <a:ext cx="5472684" cy="72961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739" tIns="110490" rIns="206248" bIns="110490" numCol="1" spcCol="1270" anchor="ctr" anchorCtr="0">
          <a:noAutofit/>
        </a:bodyPr>
        <a:lstStyle/>
        <a:p>
          <a:pPr lvl="0" algn="ctr" defTabSz="1289050">
            <a:lnSpc>
              <a:spcPct val="90000"/>
            </a:lnSpc>
            <a:spcBef>
              <a:spcPct val="0"/>
            </a:spcBef>
            <a:spcAft>
              <a:spcPct val="35000"/>
            </a:spcAft>
          </a:pPr>
          <a:r>
            <a:rPr lang="lv-LV" sz="2900" kern="1200" smtClean="0"/>
            <a:t>Ļaunprogrammatūra</a:t>
          </a:r>
          <a:endParaRPr lang="lv-LV" sz="2900" kern="1200" dirty="0"/>
        </a:p>
      </dsp:txBody>
      <dsp:txXfrm rot="10800000">
        <a:off x="1743264" y="950766"/>
        <a:ext cx="5290281" cy="729613"/>
      </dsp:txXfrm>
    </dsp:sp>
    <dsp:sp modelId="{43502767-E220-4362-B815-BD1C99AEA14C}">
      <dsp:nvSpPr>
        <dsp:cNvPr id="0" name=""/>
        <dsp:cNvSpPr/>
      </dsp:nvSpPr>
      <dsp:spPr>
        <a:xfrm>
          <a:off x="1196054" y="950766"/>
          <a:ext cx="729613" cy="729613"/>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A9810B-8B4C-4784-BBE6-55370FAC45FE}">
      <dsp:nvSpPr>
        <dsp:cNvPr id="0" name=""/>
        <dsp:cNvSpPr/>
      </dsp:nvSpPr>
      <dsp:spPr>
        <a:xfrm rot="10800000">
          <a:off x="1560861" y="1898174"/>
          <a:ext cx="5472684" cy="72961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739" tIns="110490" rIns="206248" bIns="110490" numCol="1" spcCol="1270" anchor="ctr" anchorCtr="0">
          <a:noAutofit/>
        </a:bodyPr>
        <a:lstStyle/>
        <a:p>
          <a:pPr lvl="0" algn="ctr" defTabSz="1289050">
            <a:lnSpc>
              <a:spcPct val="90000"/>
            </a:lnSpc>
            <a:spcBef>
              <a:spcPct val="0"/>
            </a:spcBef>
            <a:spcAft>
              <a:spcPct val="35000"/>
            </a:spcAft>
          </a:pPr>
          <a:r>
            <a:rPr lang="lv-LV" sz="2900" kern="1200" dirty="0" smtClean="0"/>
            <a:t>Saistītā lejupielāde</a:t>
          </a:r>
          <a:endParaRPr lang="lv-LV" sz="2900" kern="1200" dirty="0"/>
        </a:p>
      </dsp:txBody>
      <dsp:txXfrm rot="10800000">
        <a:off x="1743264" y="1898174"/>
        <a:ext cx="5290281" cy="729613"/>
      </dsp:txXfrm>
    </dsp:sp>
    <dsp:sp modelId="{9A419D56-CBD8-4EB5-82E0-CED0AEF8D2CE}">
      <dsp:nvSpPr>
        <dsp:cNvPr id="0" name=""/>
        <dsp:cNvSpPr/>
      </dsp:nvSpPr>
      <dsp:spPr>
        <a:xfrm>
          <a:off x="1196054" y="1898174"/>
          <a:ext cx="729613" cy="729613"/>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96A254-5D05-4ED4-811C-93621ED4129D}">
      <dsp:nvSpPr>
        <dsp:cNvPr id="0" name=""/>
        <dsp:cNvSpPr/>
      </dsp:nvSpPr>
      <dsp:spPr>
        <a:xfrm rot="10800000">
          <a:off x="1560861" y="2845583"/>
          <a:ext cx="5472684" cy="72961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739" tIns="110490" rIns="206248" bIns="110490" numCol="1" spcCol="1270" anchor="ctr" anchorCtr="0">
          <a:noAutofit/>
        </a:bodyPr>
        <a:lstStyle/>
        <a:p>
          <a:pPr lvl="0" algn="ctr" defTabSz="1289050">
            <a:lnSpc>
              <a:spcPct val="90000"/>
            </a:lnSpc>
            <a:spcBef>
              <a:spcPct val="0"/>
            </a:spcBef>
            <a:spcAft>
              <a:spcPct val="35000"/>
            </a:spcAft>
          </a:pPr>
          <a:r>
            <a:rPr lang="lv-LV" sz="2900" kern="1200" dirty="0" smtClean="0"/>
            <a:t>Tastatūras nolasītāji</a:t>
          </a:r>
          <a:endParaRPr lang="lv-LV" sz="2900" kern="1200" dirty="0"/>
        </a:p>
      </dsp:txBody>
      <dsp:txXfrm rot="10800000">
        <a:off x="1743264" y="2845583"/>
        <a:ext cx="5290281" cy="729613"/>
      </dsp:txXfrm>
    </dsp:sp>
    <dsp:sp modelId="{23BE4CD6-6A3D-40B3-A239-5D7BF1E2D3B5}">
      <dsp:nvSpPr>
        <dsp:cNvPr id="0" name=""/>
        <dsp:cNvSpPr/>
      </dsp:nvSpPr>
      <dsp:spPr>
        <a:xfrm>
          <a:off x="1196054" y="2845583"/>
          <a:ext cx="729613" cy="729613"/>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FD7C78-EA61-4CCC-8F6D-50E525958A51}">
      <dsp:nvSpPr>
        <dsp:cNvPr id="0" name=""/>
        <dsp:cNvSpPr/>
      </dsp:nvSpPr>
      <dsp:spPr>
        <a:xfrm rot="10800000">
          <a:off x="1560861" y="3792991"/>
          <a:ext cx="5472684" cy="72961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1739" tIns="110490" rIns="206248" bIns="110490" numCol="1" spcCol="1270" anchor="ctr" anchorCtr="0">
          <a:noAutofit/>
        </a:bodyPr>
        <a:lstStyle/>
        <a:p>
          <a:pPr lvl="0" algn="ctr" defTabSz="1289050">
            <a:lnSpc>
              <a:spcPct val="90000"/>
            </a:lnSpc>
            <a:spcBef>
              <a:spcPct val="0"/>
            </a:spcBef>
            <a:spcAft>
              <a:spcPct val="35000"/>
            </a:spcAft>
          </a:pPr>
          <a:r>
            <a:rPr lang="lv-LV" sz="2900" kern="1200" dirty="0" smtClean="0"/>
            <a:t>Reklāmas programmas</a:t>
          </a:r>
          <a:endParaRPr lang="lv-LV" sz="2900" kern="1200" dirty="0"/>
        </a:p>
      </dsp:txBody>
      <dsp:txXfrm rot="10800000">
        <a:off x="1743264" y="3792991"/>
        <a:ext cx="5290281" cy="729613"/>
      </dsp:txXfrm>
    </dsp:sp>
    <dsp:sp modelId="{11711894-9E10-4DE2-810F-521C1306EC16}">
      <dsp:nvSpPr>
        <dsp:cNvPr id="0" name=""/>
        <dsp:cNvSpPr/>
      </dsp:nvSpPr>
      <dsp:spPr>
        <a:xfrm>
          <a:off x="1196054" y="3792991"/>
          <a:ext cx="729613" cy="729613"/>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BA896B6-34A5-4810-B98B-BD75E966984F}" type="datetimeFigureOut">
              <a:rPr lang="lv-LV" smtClean="0"/>
              <a:t>2015.08.15.</a:t>
            </a:fld>
            <a:endParaRPr lang="lv-LV"/>
          </a:p>
        </p:txBody>
      </p:sp>
      <p:sp>
        <p:nvSpPr>
          <p:cNvPr id="4" name="Kājenes vietturis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5" name="Slaida numura vietturis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52F4C2-8C70-4901-BF7E-278AEB2FA543}" type="slidenum">
              <a:rPr lang="lv-LV" smtClean="0"/>
              <a:t>‹#›</a:t>
            </a:fld>
            <a:endParaRPr lang="lv-LV"/>
          </a:p>
        </p:txBody>
      </p:sp>
    </p:spTree>
    <p:extLst>
      <p:ext uri="{BB962C8B-B14F-4D97-AF65-F5344CB8AC3E}">
        <p14:creationId xmlns:p14="http://schemas.microsoft.com/office/powerpoint/2010/main" val="1183102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F2B475-55EB-40FC-B6C0-29A4B9C51363}" type="datetimeFigureOut">
              <a:rPr lang="lv-LV" smtClean="0"/>
              <a:t>2015.08.15.</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61CE67-5988-4723-AB18-76B9F264C06C}" type="slidenum">
              <a:rPr lang="lv-LV" smtClean="0"/>
              <a:t>‹#›</a:t>
            </a:fld>
            <a:endParaRPr lang="lv-LV"/>
          </a:p>
        </p:txBody>
      </p:sp>
    </p:spTree>
    <p:extLst>
      <p:ext uri="{BB962C8B-B14F-4D97-AF65-F5344CB8AC3E}">
        <p14:creationId xmlns:p14="http://schemas.microsoft.com/office/powerpoint/2010/main" val="316231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smtClean="0"/>
              <a:t>Šeit akcents ir jāliek par to kā pasargāt sevi!  </a:t>
            </a:r>
          </a:p>
          <a:p>
            <a:r>
              <a:rPr lang="lv-LV" dirty="0" smtClean="0"/>
              <a:t>Veidojot dialogu,</a:t>
            </a:r>
            <a:r>
              <a:rPr lang="lv-LV" baseline="0" dirty="0" smtClean="0"/>
              <a:t> nonākt pie veidiem – varbūt būs nepieciešams papildināt no skolēna teiktā!</a:t>
            </a:r>
          </a:p>
          <a:p>
            <a:r>
              <a:rPr lang="lv-LV" baseline="0" dirty="0" smtClean="0"/>
              <a:t>Uzsvērt, ka šīs ir fiziskās vērtības.</a:t>
            </a:r>
            <a:endParaRPr lang="lv-LV" dirty="0"/>
          </a:p>
        </p:txBody>
      </p:sp>
      <p:sp>
        <p:nvSpPr>
          <p:cNvPr id="4" name="Slaida numura vietturis 3"/>
          <p:cNvSpPr>
            <a:spLocks noGrp="1"/>
          </p:cNvSpPr>
          <p:nvPr>
            <p:ph type="sldNum" sz="quarter" idx="10"/>
          </p:nvPr>
        </p:nvSpPr>
        <p:spPr/>
        <p:txBody>
          <a:bodyPr/>
          <a:lstStyle/>
          <a:p>
            <a:fld id="{6E9615C6-1383-403B-BEE1-DEC48966FC01}" type="slidenum">
              <a:rPr lang="lv-LV" smtClean="0"/>
              <a:t>2</a:t>
            </a:fld>
            <a:endParaRPr lang="lv-LV"/>
          </a:p>
        </p:txBody>
      </p:sp>
    </p:spTree>
    <p:extLst>
      <p:ext uri="{BB962C8B-B14F-4D97-AF65-F5344CB8AC3E}">
        <p14:creationId xmlns:p14="http://schemas.microsoft.com/office/powerpoint/2010/main" val="1284516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smtClean="0"/>
              <a:t>Uzsvērt,</a:t>
            </a:r>
            <a:r>
              <a:rPr lang="lv-LV" baseline="0" dirty="0" smtClean="0"/>
              <a:t> ka šīs ir loģiskās vērtības, respektīvi dati!</a:t>
            </a:r>
            <a:endParaRPr lang="lv-LV" dirty="0"/>
          </a:p>
        </p:txBody>
      </p:sp>
      <p:sp>
        <p:nvSpPr>
          <p:cNvPr id="4" name="Slaida numura vietturis 3"/>
          <p:cNvSpPr>
            <a:spLocks noGrp="1"/>
          </p:cNvSpPr>
          <p:nvPr>
            <p:ph type="sldNum" sz="quarter" idx="10"/>
          </p:nvPr>
        </p:nvSpPr>
        <p:spPr/>
        <p:txBody>
          <a:bodyPr/>
          <a:lstStyle/>
          <a:p>
            <a:fld id="{6E9615C6-1383-403B-BEE1-DEC48966FC01}" type="slidenum">
              <a:rPr lang="lv-LV" smtClean="0"/>
              <a:t>3</a:t>
            </a:fld>
            <a:endParaRPr lang="lv-LV"/>
          </a:p>
        </p:txBody>
      </p:sp>
    </p:spTree>
    <p:extLst>
      <p:ext uri="{BB962C8B-B14F-4D97-AF65-F5344CB8AC3E}">
        <p14:creationId xmlns:p14="http://schemas.microsoft.com/office/powerpoint/2010/main" val="84108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Mērķis ir</a:t>
            </a:r>
            <a:r>
              <a:rPr lang="lv-LV" baseline="0" dirty="0" smtClean="0"/>
              <a:t> domas virzīt, ka ir tādas metodes, kas atbild uz jautāju - k</a:t>
            </a:r>
            <a:r>
              <a:rPr lang="lv-LV" dirty="0" smtClean="0">
                <a:effectLst/>
              </a:rPr>
              <a:t>ādēļ būtu jāmēģina ielauzties mājā un riskēt ar noķeršanu, ja ir iespējams panākt, ka mājas īpašnieks pats atver durvis un aicina Jūs iekšā? </a:t>
            </a:r>
            <a:r>
              <a:rPr lang="lv-LV" dirty="0" smtClean="0"/>
              <a:t>Sociālo tīklu «iedzīvotāji» -šodien mājās neviena nav, sociālā tīklā ievietoti </a:t>
            </a:r>
            <a:r>
              <a:rPr lang="lv-LV" b="1" dirty="0" err="1" smtClean="0"/>
              <a:t>selfiji</a:t>
            </a:r>
            <a:r>
              <a:rPr lang="lv-LV" smtClean="0"/>
              <a:t>!</a:t>
            </a:r>
          </a:p>
          <a:p>
            <a:endParaRPr lang="lv-LV" dirty="0"/>
          </a:p>
        </p:txBody>
      </p:sp>
      <p:sp>
        <p:nvSpPr>
          <p:cNvPr id="4" name="Slaida numura vietturis 3"/>
          <p:cNvSpPr>
            <a:spLocks noGrp="1"/>
          </p:cNvSpPr>
          <p:nvPr>
            <p:ph type="sldNum" sz="quarter" idx="10"/>
          </p:nvPr>
        </p:nvSpPr>
        <p:spPr/>
        <p:txBody>
          <a:bodyPr/>
          <a:lstStyle/>
          <a:p>
            <a:fld id="{6E9615C6-1383-403B-BEE1-DEC48966FC01}" type="slidenum">
              <a:rPr lang="lv-LV" smtClean="0"/>
              <a:t>4</a:t>
            </a:fld>
            <a:endParaRPr lang="lv-LV"/>
          </a:p>
        </p:txBody>
      </p:sp>
    </p:spTree>
    <p:extLst>
      <p:ext uri="{BB962C8B-B14F-4D97-AF65-F5344CB8AC3E}">
        <p14:creationId xmlns:p14="http://schemas.microsoft.com/office/powerpoint/2010/main" val="765835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smtClean="0"/>
              <a:t>Šeit netiek apskatīti visi apdraudējumu</a:t>
            </a:r>
            <a:r>
              <a:rPr lang="lv-LV" baseline="0" dirty="0" smtClean="0"/>
              <a:t> veidi!</a:t>
            </a:r>
          </a:p>
          <a:p>
            <a:pPr marL="228600" indent="-228600">
              <a:buFont typeface="+mj-lt"/>
              <a:buAutoNum type="arabicPeriod"/>
            </a:pPr>
            <a:r>
              <a:rPr lang="lv-LV" sz="1200" kern="1200" dirty="0" err="1" smtClean="0">
                <a:solidFill>
                  <a:schemeClr val="tx1"/>
                </a:solidFill>
                <a:effectLst/>
                <a:latin typeface="+mn-lt"/>
                <a:ea typeface="+mn-ea"/>
                <a:cs typeface="+mn-cs"/>
              </a:rPr>
              <a:t>Pikšķerēšana</a:t>
            </a:r>
            <a:r>
              <a:rPr lang="lv-LV" sz="1200" kern="1200" dirty="0" smtClean="0">
                <a:solidFill>
                  <a:schemeClr val="tx1"/>
                </a:solidFill>
                <a:effectLst/>
                <a:latin typeface="+mn-lt"/>
                <a:ea typeface="+mn-ea"/>
                <a:cs typeface="+mn-cs"/>
              </a:rPr>
              <a:t>‎ jeb tā sauktais </a:t>
            </a:r>
            <a:r>
              <a:rPr lang="lv-LV" sz="1200" kern="1200" dirty="0" err="1" smtClean="0">
                <a:solidFill>
                  <a:schemeClr val="tx1"/>
                </a:solidFill>
                <a:effectLst/>
                <a:latin typeface="+mn-lt"/>
                <a:ea typeface="+mn-ea"/>
                <a:cs typeface="+mn-cs"/>
              </a:rPr>
              <a:t>fišings</a:t>
            </a:r>
            <a:r>
              <a:rPr lang="lv-LV" sz="1200" kern="1200" dirty="0" smtClean="0">
                <a:solidFill>
                  <a:schemeClr val="tx1"/>
                </a:solidFill>
                <a:effectLst/>
                <a:latin typeface="+mn-lt"/>
                <a:ea typeface="+mn-ea"/>
                <a:cs typeface="+mn-cs"/>
              </a:rPr>
              <a:t> (angļu: </a:t>
            </a:r>
            <a:r>
              <a:rPr lang="lv-LV" sz="1200" kern="1200" dirty="0" err="1" smtClean="0">
                <a:solidFill>
                  <a:schemeClr val="tx1"/>
                </a:solidFill>
                <a:effectLst/>
                <a:latin typeface="+mn-lt"/>
                <a:ea typeface="+mn-ea"/>
                <a:cs typeface="+mn-cs"/>
              </a:rPr>
              <a:t>phishing</a:t>
            </a:r>
            <a:r>
              <a:rPr lang="lv-LV" sz="1200" kern="1200" dirty="0" smtClean="0">
                <a:solidFill>
                  <a:schemeClr val="tx1"/>
                </a:solidFill>
                <a:effectLst/>
                <a:latin typeface="+mn-lt"/>
                <a:ea typeface="+mn-ea"/>
                <a:cs typeface="+mn-cs"/>
              </a:rPr>
              <a:t>) datorzinātnē ir nelikumīgs veids, kurā mēģina ar viltu iegūt no interneta lietotāja slepenu informāciju, piemēram, lietotāju vārdus, paroles, kredītkaršu numurus. </a:t>
            </a:r>
          </a:p>
          <a:p>
            <a:pPr marL="228600" indent="-228600">
              <a:buFont typeface="+mj-lt"/>
              <a:buAutoNum type="arabicPeriod"/>
            </a:pPr>
            <a:r>
              <a:rPr lang="lv-LV" sz="1200" kern="1200" dirty="0" err="1" smtClean="0">
                <a:solidFill>
                  <a:schemeClr val="tx1"/>
                </a:solidFill>
                <a:effectLst/>
                <a:latin typeface="+mn-lt"/>
                <a:ea typeface="+mn-ea"/>
                <a:cs typeface="+mn-cs"/>
              </a:rPr>
              <a:t>Ļaunprogrammatūra</a:t>
            </a:r>
            <a:r>
              <a:rPr lang="lv-LV" sz="1200" kern="1200" dirty="0" smtClean="0">
                <a:solidFill>
                  <a:schemeClr val="tx1"/>
                </a:solidFill>
                <a:effectLst/>
                <a:latin typeface="+mn-lt"/>
                <a:ea typeface="+mn-ea"/>
                <a:cs typeface="+mn-cs"/>
              </a:rPr>
              <a:t> (angļu: </a:t>
            </a:r>
            <a:r>
              <a:rPr lang="lv-LV" sz="1200" kern="1200" dirty="0" err="1" smtClean="0">
                <a:solidFill>
                  <a:schemeClr val="tx1"/>
                </a:solidFill>
                <a:effectLst/>
                <a:latin typeface="+mn-lt"/>
                <a:ea typeface="+mn-ea"/>
                <a:cs typeface="+mn-cs"/>
              </a:rPr>
              <a:t>malicious</a:t>
            </a:r>
            <a:r>
              <a:rPr lang="lv-LV" sz="1200" kern="1200" dirty="0" smtClean="0">
                <a:solidFill>
                  <a:schemeClr val="tx1"/>
                </a:solidFill>
                <a:effectLst/>
                <a:latin typeface="+mn-lt"/>
                <a:ea typeface="+mn-ea"/>
                <a:cs typeface="+mn-cs"/>
              </a:rPr>
              <a:t> </a:t>
            </a:r>
            <a:r>
              <a:rPr lang="lv-LV" sz="1200" kern="1200" dirty="0" err="1" smtClean="0">
                <a:solidFill>
                  <a:schemeClr val="tx1"/>
                </a:solidFill>
                <a:effectLst/>
                <a:latin typeface="+mn-lt"/>
                <a:ea typeface="+mn-ea"/>
                <a:cs typeface="+mn-cs"/>
              </a:rPr>
              <a:t>software</a:t>
            </a:r>
            <a:r>
              <a:rPr lang="lv-LV" sz="1200" kern="1200" dirty="0" smtClean="0">
                <a:solidFill>
                  <a:schemeClr val="tx1"/>
                </a:solidFill>
                <a:effectLst/>
                <a:latin typeface="+mn-lt"/>
                <a:ea typeface="+mn-ea"/>
                <a:cs typeface="+mn-cs"/>
              </a:rPr>
              <a:t>, </a:t>
            </a:r>
            <a:r>
              <a:rPr lang="lv-LV" sz="1200" kern="1200" dirty="0" err="1" smtClean="0">
                <a:solidFill>
                  <a:schemeClr val="tx1"/>
                </a:solidFill>
                <a:effectLst/>
                <a:latin typeface="+mn-lt"/>
                <a:ea typeface="+mn-ea"/>
                <a:cs typeface="+mn-cs"/>
              </a:rPr>
              <a:t>malware</a:t>
            </a:r>
            <a:r>
              <a:rPr lang="lv-LV" sz="1200" kern="1200" dirty="0" smtClean="0">
                <a:solidFill>
                  <a:schemeClr val="tx1"/>
                </a:solidFill>
                <a:effectLst/>
                <a:latin typeface="+mn-lt"/>
                <a:ea typeface="+mn-ea"/>
                <a:cs typeface="+mn-cs"/>
              </a:rPr>
              <a:t>) ir programmatūra, kas tiek izmantota, lai traucētu datora darbību, ievāktu slepenu informāciju, piekļūtu privātām datorsistēmām, bojātu datorsistēmu bez tās lietotāja piekrišanas. </a:t>
            </a:r>
            <a:r>
              <a:rPr lang="lv-LV" sz="1200" kern="1200" dirty="0" err="1" smtClean="0">
                <a:solidFill>
                  <a:schemeClr val="tx1"/>
                </a:solidFill>
                <a:effectLst/>
                <a:latin typeface="+mn-lt"/>
                <a:ea typeface="+mn-ea"/>
                <a:cs typeface="+mn-cs"/>
              </a:rPr>
              <a:t>Ļaunprogrammatūra</a:t>
            </a:r>
            <a:r>
              <a:rPr lang="lv-LV" sz="1200" kern="1200" dirty="0" smtClean="0">
                <a:solidFill>
                  <a:schemeClr val="tx1"/>
                </a:solidFill>
                <a:effectLst/>
                <a:latin typeface="+mn-lt"/>
                <a:ea typeface="+mn-ea"/>
                <a:cs typeface="+mn-cs"/>
              </a:rPr>
              <a:t> var parādīties kā izpildāmais kods, skripts, aktīvais saturs vai cita programmatūra.</a:t>
            </a:r>
          </a:p>
          <a:p>
            <a:pPr marL="0" indent="0">
              <a:buFont typeface="+mj-lt"/>
              <a:buNone/>
            </a:pPr>
            <a:r>
              <a:rPr lang="lv-LV" sz="1200" kern="1200" dirty="0" smtClean="0">
                <a:solidFill>
                  <a:schemeClr val="tx1"/>
                </a:solidFill>
                <a:effectLst/>
                <a:latin typeface="+mn-lt"/>
                <a:ea typeface="+mn-ea"/>
                <a:cs typeface="+mn-cs"/>
              </a:rPr>
              <a:t>Pie </a:t>
            </a:r>
            <a:r>
              <a:rPr lang="lv-LV" sz="1200" kern="1200" dirty="0" err="1" smtClean="0">
                <a:solidFill>
                  <a:schemeClr val="tx1"/>
                </a:solidFill>
                <a:effectLst/>
                <a:latin typeface="+mn-lt"/>
                <a:ea typeface="+mn-ea"/>
                <a:cs typeface="+mn-cs"/>
              </a:rPr>
              <a:t>ļaunprogrammatūras</a:t>
            </a:r>
            <a:r>
              <a:rPr lang="lv-LV" sz="1200" kern="1200" dirty="0" smtClean="0">
                <a:solidFill>
                  <a:schemeClr val="tx1"/>
                </a:solidFill>
                <a:effectLst/>
                <a:latin typeface="+mn-lt"/>
                <a:ea typeface="+mn-ea"/>
                <a:cs typeface="+mn-cs"/>
              </a:rPr>
              <a:t> pieder datorvīrusi, tārpi, Trojas zirgi, </a:t>
            </a:r>
            <a:r>
              <a:rPr lang="lv-LV" sz="1200" kern="1200" dirty="0" err="1" smtClean="0">
                <a:solidFill>
                  <a:schemeClr val="tx1"/>
                </a:solidFill>
                <a:effectLst/>
                <a:latin typeface="+mn-lt"/>
                <a:ea typeface="+mn-ea"/>
                <a:cs typeface="+mn-cs"/>
              </a:rPr>
              <a:t>spiegprogrammatūras</a:t>
            </a:r>
            <a:r>
              <a:rPr lang="lv-LV" sz="1200" kern="1200" dirty="0" smtClean="0">
                <a:solidFill>
                  <a:schemeClr val="tx1"/>
                </a:solidFill>
                <a:effectLst/>
                <a:latin typeface="+mn-lt"/>
                <a:ea typeface="+mn-ea"/>
                <a:cs typeface="+mn-cs"/>
              </a:rPr>
              <a:t>, </a:t>
            </a:r>
            <a:r>
              <a:rPr lang="lv-LV" sz="1200" kern="1200" dirty="0" err="1" smtClean="0">
                <a:solidFill>
                  <a:schemeClr val="tx1"/>
                </a:solidFill>
                <a:effectLst/>
                <a:latin typeface="+mn-lt"/>
                <a:ea typeface="+mn-ea"/>
                <a:cs typeface="+mn-cs"/>
              </a:rPr>
              <a:t>reklāmprogrammatūras</a:t>
            </a:r>
            <a:r>
              <a:rPr lang="lv-LV" sz="1200" kern="1200" dirty="0" smtClean="0">
                <a:solidFill>
                  <a:schemeClr val="tx1"/>
                </a:solidFill>
                <a:effectLst/>
                <a:latin typeface="+mn-lt"/>
                <a:ea typeface="+mn-ea"/>
                <a:cs typeface="+mn-cs"/>
              </a:rPr>
              <a:t> un citas ļaunprātīgas programmatūras. Saskaņā ar 2011. gada datiem lielākā daļa </a:t>
            </a:r>
            <a:r>
              <a:rPr lang="lv-LV" sz="1200" kern="1200" dirty="0" err="1" smtClean="0">
                <a:solidFill>
                  <a:schemeClr val="tx1"/>
                </a:solidFill>
                <a:effectLst/>
                <a:latin typeface="+mn-lt"/>
                <a:ea typeface="+mn-ea"/>
                <a:cs typeface="+mn-cs"/>
              </a:rPr>
              <a:t>ļaunprogrammatūras</a:t>
            </a:r>
            <a:r>
              <a:rPr lang="lv-LV" sz="1200" kern="1200" dirty="0" smtClean="0">
                <a:solidFill>
                  <a:schemeClr val="tx1"/>
                </a:solidFill>
                <a:effectLst/>
                <a:latin typeface="+mn-lt"/>
                <a:ea typeface="+mn-ea"/>
                <a:cs typeface="+mn-cs"/>
              </a:rPr>
              <a:t> bijuši tārpi vai Trojas zirgi, nevis vīrusi.</a:t>
            </a:r>
          </a:p>
          <a:p>
            <a:r>
              <a:rPr lang="lv-LV" sz="1200" kern="1200" dirty="0" smtClean="0">
                <a:solidFill>
                  <a:schemeClr val="tx1"/>
                </a:solidFill>
                <a:effectLst/>
                <a:latin typeface="+mn-lt"/>
                <a:ea typeface="+mn-ea"/>
                <a:cs typeface="+mn-cs"/>
              </a:rPr>
              <a:t>Ar terminu "</a:t>
            </a:r>
            <a:r>
              <a:rPr lang="lv-LV" sz="1200" kern="1200" dirty="0" err="1" smtClean="0">
                <a:solidFill>
                  <a:schemeClr val="tx1"/>
                </a:solidFill>
                <a:effectLst/>
                <a:latin typeface="+mn-lt"/>
                <a:ea typeface="+mn-ea"/>
                <a:cs typeface="+mn-cs"/>
              </a:rPr>
              <a:t>ļaunprogrammatūra</a:t>
            </a:r>
            <a:r>
              <a:rPr lang="lv-LV" sz="1200" kern="1200" dirty="0" smtClean="0">
                <a:solidFill>
                  <a:schemeClr val="tx1"/>
                </a:solidFill>
                <a:effectLst/>
                <a:latin typeface="+mn-lt"/>
                <a:ea typeface="+mn-ea"/>
                <a:cs typeface="+mn-cs"/>
              </a:rPr>
              <a:t>" tiek apzīmēta vienīgi tā programmatūra, kas apzināti nodara kaitējumu. Ja programmatūra kaitējumu rada kļūdu vai sliktas izstrādes dēļ, tad tā netiek klasificēta kā </a:t>
            </a:r>
            <a:r>
              <a:rPr lang="lv-LV" sz="1200" kern="1200" dirty="0" err="1" smtClean="0">
                <a:solidFill>
                  <a:schemeClr val="tx1"/>
                </a:solidFill>
                <a:effectLst/>
                <a:latin typeface="+mn-lt"/>
                <a:ea typeface="+mn-ea"/>
                <a:cs typeface="+mn-cs"/>
              </a:rPr>
              <a:t>ļaunprogrammatūra</a:t>
            </a:r>
            <a:r>
              <a:rPr lang="lv-LV" sz="1200" kern="1200" dirty="0" smtClean="0">
                <a:solidFill>
                  <a:schemeClr val="tx1"/>
                </a:solidFill>
                <a:effectLst/>
                <a:latin typeface="+mn-lt"/>
                <a:ea typeface="+mn-ea"/>
                <a:cs typeface="+mn-cs"/>
              </a:rPr>
              <a:t>. Parasti lietotāji un organizācijas, mēģinot aizsargāties pret </a:t>
            </a:r>
            <a:r>
              <a:rPr lang="lv-LV" sz="1200" kern="1200" dirty="0" err="1" smtClean="0">
                <a:solidFill>
                  <a:schemeClr val="tx1"/>
                </a:solidFill>
                <a:effectLst/>
                <a:latin typeface="+mn-lt"/>
                <a:ea typeface="+mn-ea"/>
                <a:cs typeface="+mn-cs"/>
              </a:rPr>
              <a:t>ļaunprogrammatūras</a:t>
            </a:r>
            <a:r>
              <a:rPr lang="lv-LV" sz="1200" kern="1200" dirty="0" smtClean="0">
                <a:solidFill>
                  <a:schemeClr val="tx1"/>
                </a:solidFill>
                <a:effectLst/>
                <a:latin typeface="+mn-lt"/>
                <a:ea typeface="+mn-ea"/>
                <a:cs typeface="+mn-cs"/>
              </a:rPr>
              <a:t> uzbrukumiem, lieto dažādu programmatūru, piemēram, antivīrusu vai ugunsmūri.</a:t>
            </a:r>
          </a:p>
          <a:p>
            <a:r>
              <a:rPr lang="lv-LV" sz="1200" kern="1200" dirty="0" smtClean="0">
                <a:solidFill>
                  <a:schemeClr val="tx1"/>
                </a:solidFill>
                <a:effectLst/>
                <a:latin typeface="+mn-lt"/>
                <a:ea typeface="+mn-ea"/>
                <a:cs typeface="+mn-cs"/>
              </a:rPr>
              <a:t>3. </a:t>
            </a:r>
            <a:r>
              <a:rPr lang="lv-LV" dirty="0" err="1" smtClean="0">
                <a:effectLst/>
              </a:rPr>
              <a:t>Drive-by</a:t>
            </a:r>
            <a:r>
              <a:rPr lang="lv-LV" dirty="0" smtClean="0">
                <a:effectLst/>
              </a:rPr>
              <a:t> lejupielādes gadījumā dators tiek inficēts, kad to izmantojat, lai apmeklētu interneta lapu, kurā ir kaitīgs kods. </a:t>
            </a:r>
            <a:r>
              <a:rPr lang="lv-LV" dirty="0" err="1" smtClean="0">
                <a:effectLst/>
              </a:rPr>
              <a:t>Datorkrāpnieki</a:t>
            </a:r>
            <a:r>
              <a:rPr lang="lv-LV" dirty="0" smtClean="0">
                <a:effectLst/>
              </a:rPr>
              <a:t> atrod internetā viegli uzlaužamus serverus un tur tīmekļa lapās ievieto kaitīgo kodu (bieži vien tas ir skripts). Ja datora operētājsistēmai vai lietojumprogrammām nav instalēti drošības labojumi, tad, apmeklējot šādu interneta vietni, kaitīgais kods automātiski lejupielādējas datorā.</a:t>
            </a:r>
          </a:p>
          <a:p>
            <a:r>
              <a:rPr lang="lv-LV" sz="1200" kern="1200" dirty="0" smtClean="0">
                <a:solidFill>
                  <a:schemeClr val="tx1"/>
                </a:solidFill>
                <a:effectLst/>
                <a:latin typeface="+mn-lt"/>
                <a:ea typeface="+mn-ea"/>
                <a:cs typeface="+mn-cs"/>
              </a:rPr>
              <a:t>4. Tastat</a:t>
            </a:r>
            <a:r>
              <a:rPr lang="lv-LV" dirty="0" smtClean="0">
                <a:effectLst/>
              </a:rPr>
              <a:t>ūras nolasītājs ir programma, kas reģistrē klaviatūras taustiņu nospiešanu. Ar tās palīdzību ļaundaris var iegūt jūsu konfidenciālo informāciju (pieteikumvārdus, paroles, kredītkaršu numurus PIN kodus utt.). </a:t>
            </a:r>
            <a:endParaRPr lang="lv-LV"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lv-LV" sz="1200" kern="1200" baseline="0" dirty="0" smtClean="0">
                <a:solidFill>
                  <a:schemeClr val="tx1"/>
                </a:solidFill>
                <a:effectLst/>
                <a:latin typeface="+mn-lt"/>
                <a:ea typeface="+mn-ea"/>
                <a:cs typeface="+mn-cs"/>
              </a:rPr>
              <a:t>5. </a:t>
            </a:r>
            <a:r>
              <a:rPr lang="lv-LV" dirty="0" smtClean="0">
                <a:effectLst/>
              </a:rPr>
              <a:t>Jēdziens "</a:t>
            </a:r>
            <a:r>
              <a:rPr lang="lv-LV" dirty="0" err="1" smtClean="0">
                <a:effectLst/>
              </a:rPr>
              <a:t>Adware</a:t>
            </a:r>
            <a:r>
              <a:rPr lang="lv-LV" dirty="0" smtClean="0">
                <a:effectLst/>
              </a:rPr>
              <a:t>" ietver programmas, kas demonstrē reklāmu (parasti kā uznirstošus logus) vai arī novirza meklēšanas pieprasījumus uz vietnēm, kuras kalpo reklāmai. Reklāmas programmas bieži tiek iekļautas bezmaksas programmās vai izplatāmprogrammatūrā (</a:t>
            </a:r>
            <a:r>
              <a:rPr lang="lv-LV" dirty="0" err="1" smtClean="0">
                <a:effectLst/>
              </a:rPr>
              <a:t>shareware</a:t>
            </a:r>
            <a:r>
              <a:rPr lang="lv-LV" dirty="0" smtClean="0">
                <a:effectLst/>
              </a:rPr>
              <a:t>), un tad tās instalē datorā vienlaikus ar galveno programmu, bet bez lietotāja ziņas un piekrišanas. Dažos gadījumos reklāmas programmu var lejupielādēt un instalēt datorā kāds Trojas zirgs.</a:t>
            </a:r>
            <a:endParaRPr lang="lv-LV" baseline="0" dirty="0" smtClean="0"/>
          </a:p>
        </p:txBody>
      </p:sp>
      <p:sp>
        <p:nvSpPr>
          <p:cNvPr id="4" name="Slaida numura vietturis 3"/>
          <p:cNvSpPr>
            <a:spLocks noGrp="1"/>
          </p:cNvSpPr>
          <p:nvPr>
            <p:ph type="sldNum" sz="quarter" idx="10"/>
          </p:nvPr>
        </p:nvSpPr>
        <p:spPr/>
        <p:txBody>
          <a:bodyPr/>
          <a:lstStyle/>
          <a:p>
            <a:fld id="{6E9615C6-1383-403B-BEE1-DEC48966FC01}" type="slidenum">
              <a:rPr lang="lv-LV" smtClean="0"/>
              <a:t>7</a:t>
            </a:fld>
            <a:endParaRPr lang="lv-LV"/>
          </a:p>
        </p:txBody>
      </p:sp>
    </p:spTree>
    <p:extLst>
      <p:ext uri="{BB962C8B-B14F-4D97-AF65-F5344CB8AC3E}">
        <p14:creationId xmlns:p14="http://schemas.microsoft.com/office/powerpoint/2010/main" val="2215233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Virsraksta slaids">
    <p:spTree>
      <p:nvGrpSpPr>
        <p:cNvPr id="1" name=""/>
        <p:cNvGrpSpPr/>
        <p:nvPr/>
      </p:nvGrpSpPr>
      <p:grpSpPr>
        <a:xfrm>
          <a:off x="0" y="0"/>
          <a:ext cx="0" cy="0"/>
          <a:chOff x="0" y="0"/>
          <a:chExt cx="0" cy="0"/>
        </a:xfrm>
      </p:grpSpPr>
      <p:pic>
        <p:nvPicPr>
          <p:cNvPr id="3" name="Attēls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0" y="0"/>
            <a:ext cx="9133679" cy="6858000"/>
          </a:xfrm>
          <a:prstGeom prst="rect">
            <a:avLst/>
          </a:prstGeom>
        </p:spPr>
      </p:pic>
      <p:sp>
        <p:nvSpPr>
          <p:cNvPr id="4" name="Teksta vietturis 3"/>
          <p:cNvSpPr>
            <a:spLocks noGrp="1"/>
          </p:cNvSpPr>
          <p:nvPr>
            <p:ph type="body" sz="quarter" idx="10"/>
          </p:nvPr>
        </p:nvSpPr>
        <p:spPr>
          <a:xfrm>
            <a:off x="1331640" y="1628800"/>
            <a:ext cx="6696744" cy="431329"/>
          </a:xfrm>
        </p:spPr>
        <p:txBody>
          <a:bodyPr anchor="ctr"/>
          <a:lstStyle>
            <a:lvl1pPr marL="0" indent="0" algn="ctr">
              <a:buNone/>
              <a:defRPr sz="1800" baseline="0">
                <a:solidFill>
                  <a:schemeClr val="accent6">
                    <a:lumMod val="50000"/>
                  </a:schemeClr>
                </a:solidFill>
              </a:defRPr>
            </a:lvl1pPr>
          </a:lstStyle>
          <a:p>
            <a:pPr lvl="0"/>
            <a:r>
              <a:rPr lang="en-US" smtClean="0"/>
              <a:t>Click to edit Master text styles</a:t>
            </a:r>
          </a:p>
        </p:txBody>
      </p:sp>
      <p:sp>
        <p:nvSpPr>
          <p:cNvPr id="11" name="Teksta vietturis 3"/>
          <p:cNvSpPr>
            <a:spLocks noGrp="1"/>
          </p:cNvSpPr>
          <p:nvPr>
            <p:ph type="body" sz="quarter" idx="11"/>
          </p:nvPr>
        </p:nvSpPr>
        <p:spPr>
          <a:xfrm>
            <a:off x="1331640" y="2132856"/>
            <a:ext cx="6696744" cy="576064"/>
          </a:xfrm>
        </p:spPr>
        <p:txBody>
          <a:bodyPr anchor="ctr"/>
          <a:lstStyle>
            <a:lvl1pPr marL="0" indent="0" algn="ctr">
              <a:buNone/>
              <a:defRPr sz="4000" b="1" baseline="0">
                <a:solidFill>
                  <a:schemeClr val="accent6">
                    <a:lumMod val="50000"/>
                  </a:schemeClr>
                </a:solidFill>
              </a:defRPr>
            </a:lvl1pPr>
          </a:lstStyle>
          <a:p>
            <a:pPr lvl="0"/>
            <a:r>
              <a:rPr lang="en-US" smtClean="0"/>
              <a:t>Click to edit Master text styles</a:t>
            </a:r>
          </a:p>
        </p:txBody>
      </p:sp>
      <p:sp>
        <p:nvSpPr>
          <p:cNvPr id="12" name="Teksta vietturis 3"/>
          <p:cNvSpPr>
            <a:spLocks noGrp="1"/>
          </p:cNvSpPr>
          <p:nvPr>
            <p:ph type="body" sz="quarter" idx="12"/>
          </p:nvPr>
        </p:nvSpPr>
        <p:spPr>
          <a:xfrm>
            <a:off x="1331641" y="2781647"/>
            <a:ext cx="6696744" cy="431329"/>
          </a:xfrm>
        </p:spPr>
        <p:txBody>
          <a:bodyPr anchor="ctr"/>
          <a:lstStyle>
            <a:lvl1pPr marL="0" indent="0" algn="ctr">
              <a:buNone/>
              <a:defRPr sz="1800">
                <a:solidFill>
                  <a:schemeClr val="accent6">
                    <a:lumMod val="50000"/>
                  </a:schemeClr>
                </a:solidFill>
              </a:defRPr>
            </a:lvl1pPr>
          </a:lstStyle>
          <a:p>
            <a:pPr lvl="0"/>
            <a:r>
              <a:rPr lang="en-US" smtClean="0"/>
              <a:t>Click to edit Master text styles</a:t>
            </a:r>
          </a:p>
        </p:txBody>
      </p:sp>
      <p:sp>
        <p:nvSpPr>
          <p:cNvPr id="2" name="TextBox 1"/>
          <p:cNvSpPr txBox="1"/>
          <p:nvPr userDrawn="1"/>
        </p:nvSpPr>
        <p:spPr>
          <a:xfrm>
            <a:off x="2483768" y="3472385"/>
            <a:ext cx="4248472" cy="292388"/>
          </a:xfrm>
          <a:prstGeom prst="rect">
            <a:avLst/>
          </a:prstGeom>
          <a:noFill/>
        </p:spPr>
        <p:txBody>
          <a:bodyPr wrap="square" rtlCol="0">
            <a:spAutoFit/>
          </a:bodyPr>
          <a:lstStyle/>
          <a:p>
            <a:pPr algn="ctr"/>
            <a:r>
              <a:rPr lang="lv-LV" sz="1300" dirty="0" smtClean="0">
                <a:solidFill>
                  <a:schemeClr val="accent6">
                    <a:lumMod val="50000"/>
                  </a:schemeClr>
                </a:solidFill>
                <a:latin typeface="Calibri" pitchFamily="34" charset="0"/>
                <a:cs typeface="Calibri" pitchFamily="34" charset="0"/>
              </a:rPr>
              <a:t>Materiālu pārpublicēšanas</a:t>
            </a:r>
            <a:r>
              <a:rPr lang="lv-LV" sz="1300" baseline="0" dirty="0" smtClean="0">
                <a:solidFill>
                  <a:schemeClr val="accent6">
                    <a:lumMod val="50000"/>
                  </a:schemeClr>
                </a:solidFill>
                <a:latin typeface="Calibri" pitchFamily="34" charset="0"/>
                <a:cs typeface="Calibri" pitchFamily="34" charset="0"/>
              </a:rPr>
              <a:t> gadījumā likt atsauci uz </a:t>
            </a:r>
            <a:r>
              <a:rPr lang="lv-LV" sz="1300" baseline="0" dirty="0" err="1" smtClean="0">
                <a:solidFill>
                  <a:schemeClr val="accent6">
                    <a:lumMod val="50000"/>
                  </a:schemeClr>
                </a:solidFill>
                <a:latin typeface="Calibri" pitchFamily="34" charset="0"/>
                <a:cs typeface="Calibri" pitchFamily="34" charset="0"/>
              </a:rPr>
              <a:t>Start</a:t>
            </a:r>
            <a:r>
              <a:rPr lang="lv-LV" sz="1300" baseline="0" dirty="0" smtClean="0">
                <a:solidFill>
                  <a:schemeClr val="accent6">
                    <a:lumMod val="50000"/>
                  </a:schemeClr>
                </a:solidFill>
                <a:latin typeface="Calibri" pitchFamily="34" charset="0"/>
                <a:cs typeface="Calibri" pitchFamily="34" charset="0"/>
              </a:rPr>
              <a:t> (IT) </a:t>
            </a:r>
            <a:endParaRPr lang="lv-LV" sz="1300" dirty="0">
              <a:solidFill>
                <a:schemeClr val="accent6">
                  <a:lumMod val="50000"/>
                </a:schemeClr>
              </a:solidFill>
              <a:latin typeface="Calibri" pitchFamily="34" charset="0"/>
              <a:cs typeface="Calibri"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rsraksts un satur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CFEC48EC-EDB5-4FED-AFAF-3607ABDB39EF}" type="slidenum">
              <a:rPr lang="lv-LV" smtClean="0"/>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smtClean="0"/>
              <a:t>Click to edit Master title style</a:t>
            </a:r>
            <a:endParaRPr lang="ru-RU"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12776"/>
            <a:ext cx="4123184" cy="4713387"/>
          </a:xfrm>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B9A722FD-D353-40A8-AF2E-6ED4E40914C0}" type="slidenum">
              <a:rPr lang="lv-LV" smtClean="0"/>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smtClean="0"/>
              <a:t>Click to edit Master title style</a:t>
            </a:r>
            <a:endParaRPr lang="ru-RU" dirty="0"/>
          </a:p>
        </p:txBody>
      </p:sp>
      <p:sp>
        <p:nvSpPr>
          <p:cNvPr id="6" name="Content Placeholder 2"/>
          <p:cNvSpPr>
            <a:spLocks noGrp="1"/>
          </p:cNvSpPr>
          <p:nvPr>
            <p:ph idx="11"/>
          </p:nvPr>
        </p:nvSpPr>
        <p:spPr>
          <a:xfrm>
            <a:off x="4716016" y="1412776"/>
            <a:ext cx="4176464" cy="4713387"/>
          </a:xfrm>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451838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080000" cy="6858000"/>
          </a:xfrm>
          <a:solidFill>
            <a:schemeClr val="accent6">
              <a:lumMod val="50000"/>
            </a:schemeClr>
          </a:solidFill>
        </p:spPr>
        <p:txBody>
          <a:bodyPr vert="vert270" anchor="ctr"/>
          <a:lstStyle>
            <a:lvl1pPr algn="l">
              <a:tabLst>
                <a:tab pos="360000" algn="l"/>
              </a:tabLst>
              <a:defRPr sz="3200">
                <a:latin typeface="Calibri" pitchFamily="34" charset="0"/>
              </a:defRPr>
            </a:lvl1pPr>
          </a:lstStyle>
          <a:p>
            <a:r>
              <a:rPr lang="lv-LV" dirty="0" smtClean="0"/>
              <a:t>	Code sample</a:t>
            </a:r>
            <a:endParaRPr lang="en-US" dirty="0"/>
          </a:p>
        </p:txBody>
      </p:sp>
      <p:sp>
        <p:nvSpPr>
          <p:cNvPr id="3" name="Slide Number Placeholder 2"/>
          <p:cNvSpPr>
            <a:spLocks noGrp="1"/>
          </p:cNvSpPr>
          <p:nvPr>
            <p:ph type="sldNum" sz="quarter" idx="10"/>
          </p:nvPr>
        </p:nvSpPr>
        <p:spPr/>
        <p:txBody>
          <a:bodyPr/>
          <a:lstStyle/>
          <a:p>
            <a:fld id="{46963998-7D9D-4945-8E39-CA3CC00370F0}" type="slidenum">
              <a:rPr lang="lv-LV" smtClean="0"/>
              <a:t>‹#›</a:t>
            </a:fld>
            <a:endParaRPr lang="lv-LV" dirty="0"/>
          </a:p>
        </p:txBody>
      </p:sp>
      <p:sp>
        <p:nvSpPr>
          <p:cNvPr id="5" name="Text Placeholder 4"/>
          <p:cNvSpPr>
            <a:spLocks noGrp="1"/>
          </p:cNvSpPr>
          <p:nvPr>
            <p:ph type="body" sz="quarter" idx="11"/>
          </p:nvPr>
        </p:nvSpPr>
        <p:spPr>
          <a:xfrm>
            <a:off x="1222471" y="385590"/>
            <a:ext cx="7712075" cy="5762548"/>
          </a:xfrm>
        </p:spPr>
        <p:txBody>
          <a:bodyPr>
            <a:normAutofit/>
          </a:bodyPr>
          <a:lstStyle>
            <a:lvl1pPr marL="0" indent="0">
              <a:buFontTx/>
              <a:buNone/>
              <a:defRPr sz="2800">
                <a:latin typeface="Calibri" pitchFamily="34" charset="0"/>
              </a:defRPr>
            </a:lvl1pPr>
            <a:lvl2pPr marL="457200" indent="0">
              <a:buFontTx/>
              <a:buNone/>
              <a:defRPr sz="2600">
                <a:latin typeface="Calibri" pitchFamily="34" charset="0"/>
              </a:defRPr>
            </a:lvl2pPr>
            <a:lvl3pPr marL="914400" indent="0">
              <a:buFontTx/>
              <a:buNone/>
              <a:defRPr sz="2400">
                <a:latin typeface="Calibri" pitchFamily="34" charset="0"/>
              </a:defRPr>
            </a:lvl3pPr>
            <a:lvl4pPr marL="1371600" indent="0">
              <a:buFontTx/>
              <a:buNone/>
              <a:defRPr sz="2200">
                <a:latin typeface="Calibri" pitchFamily="34" charset="0"/>
              </a:defRPr>
            </a:lvl4pPr>
            <a:lvl5pPr marL="1828800" indent="0">
              <a:buFontTx/>
              <a:buNone/>
              <a:defRPr sz="2000">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p:nvSpPr>
        <p:spPr>
          <a:xfrm>
            <a:off x="1222471" y="6444476"/>
            <a:ext cx="4572000" cy="276999"/>
          </a:xfrm>
          <a:prstGeom prst="rect">
            <a:avLst/>
          </a:prstGeom>
        </p:spPr>
        <p:txBody>
          <a:bodyPr>
            <a:spAutoFit/>
          </a:bodyPr>
          <a:lstStyle/>
          <a:p>
            <a:r>
              <a:rPr lang="lv-LV" sz="1200" dirty="0" smtClean="0"/>
              <a:t>Materiālu pārpublicēšanas gadījumā, likt atsauci uz Start (IT) </a:t>
            </a:r>
            <a:endParaRPr lang="en-US" sz="1200" dirty="0"/>
          </a:p>
        </p:txBody>
      </p:sp>
    </p:spTree>
    <p:extLst>
      <p:ext uri="{BB962C8B-B14F-4D97-AF65-F5344CB8AC3E}">
        <p14:creationId xmlns:p14="http://schemas.microsoft.com/office/powerpoint/2010/main" val="35676950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elāgots izkārtojums">
    <p:spTree>
      <p:nvGrpSpPr>
        <p:cNvPr id="1" name=""/>
        <p:cNvGrpSpPr/>
        <p:nvPr/>
      </p:nvGrpSpPr>
      <p:grpSpPr>
        <a:xfrm>
          <a:off x="0" y="0"/>
          <a:ext cx="0" cy="0"/>
          <a:chOff x="0" y="0"/>
          <a:chExt cx="0" cy="0"/>
        </a:xfrm>
      </p:grpSpPr>
      <p:sp>
        <p:nvSpPr>
          <p:cNvPr id="2" name="Title 1"/>
          <p:cNvSpPr>
            <a:spLocks noGrp="1"/>
          </p:cNvSpPr>
          <p:nvPr>
            <p:ph type="title"/>
          </p:nvPr>
        </p:nvSpPr>
        <p:spPr>
          <a:xfrm>
            <a:off x="467544" y="88851"/>
            <a:ext cx="7056784" cy="963885"/>
          </a:xfrm>
        </p:spPr>
        <p:txBody>
          <a:bodyPr/>
          <a:lstStyle/>
          <a:p>
            <a:r>
              <a:rPr lang="en-US" smtClean="0"/>
              <a:t>Click to edit Master title style</a:t>
            </a:r>
            <a:endParaRPr lang="lv-LV" dirty="0"/>
          </a:p>
        </p:txBody>
      </p:sp>
      <p:sp>
        <p:nvSpPr>
          <p:cNvPr id="3" name="Slide Number Placeholder 2"/>
          <p:cNvSpPr>
            <a:spLocks noGrp="1"/>
          </p:cNvSpPr>
          <p:nvPr>
            <p:ph type="sldNum" sz="quarter" idx="10"/>
          </p:nvPr>
        </p:nvSpPr>
        <p:spPr/>
        <p:txBody>
          <a:bodyPr/>
          <a:lstStyle/>
          <a:p>
            <a:fld id="{4E814776-24A3-450F-AAE4-8EF1585A30BC}" type="slidenum">
              <a:rPr lang="lv-LV" smtClean="0"/>
              <a:t>‹#›</a:t>
            </a:fld>
            <a:endParaRPr lang="lv-LV" dirty="0"/>
          </a:p>
        </p:txBody>
      </p:sp>
    </p:spTree>
    <p:extLst>
      <p:ext uri="{BB962C8B-B14F-4D97-AF65-F5344CB8AC3E}">
        <p14:creationId xmlns:p14="http://schemas.microsoft.com/office/powerpoint/2010/main" val="34929577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080000" cy="6858000"/>
          </a:xfrm>
          <a:solidFill>
            <a:schemeClr val="accent6">
              <a:lumMod val="50000"/>
            </a:schemeClr>
          </a:solidFill>
        </p:spPr>
        <p:txBody>
          <a:bodyPr vert="vert270" anchor="ctr"/>
          <a:lstStyle>
            <a:lvl1pPr algn="l">
              <a:tabLst>
                <a:tab pos="360000" algn="l"/>
              </a:tabLst>
              <a:defRPr sz="3200">
                <a:latin typeface="Calibri" pitchFamily="34" charset="0"/>
              </a:defRPr>
            </a:lvl1pPr>
          </a:lstStyle>
          <a:p>
            <a:r>
              <a:rPr lang="lv-LV" dirty="0" smtClean="0"/>
              <a:t>	Code sample</a:t>
            </a:r>
            <a:endParaRPr lang="en-US" dirty="0"/>
          </a:p>
        </p:txBody>
      </p:sp>
      <p:sp>
        <p:nvSpPr>
          <p:cNvPr id="3" name="Slide Number Placeholder 2"/>
          <p:cNvSpPr>
            <a:spLocks noGrp="1"/>
          </p:cNvSpPr>
          <p:nvPr>
            <p:ph type="sldNum" sz="quarter" idx="10"/>
          </p:nvPr>
        </p:nvSpPr>
        <p:spPr/>
        <p:txBody>
          <a:bodyPr/>
          <a:lstStyle/>
          <a:p>
            <a:fld id="{46963998-7D9D-4945-8E39-CA3CC00370F0}" type="slidenum">
              <a:rPr lang="lv-LV" smtClean="0"/>
              <a:t>‹#›</a:t>
            </a:fld>
            <a:endParaRPr lang="lv-LV" dirty="0"/>
          </a:p>
        </p:txBody>
      </p:sp>
      <p:sp>
        <p:nvSpPr>
          <p:cNvPr id="6" name="Rectangle 5"/>
          <p:cNvSpPr/>
          <p:nvPr/>
        </p:nvSpPr>
        <p:spPr>
          <a:xfrm>
            <a:off x="1222471" y="6444476"/>
            <a:ext cx="4572000" cy="276999"/>
          </a:xfrm>
          <a:prstGeom prst="rect">
            <a:avLst/>
          </a:prstGeom>
        </p:spPr>
        <p:txBody>
          <a:bodyPr>
            <a:spAutoFit/>
          </a:bodyPr>
          <a:lstStyle/>
          <a:p>
            <a:r>
              <a:rPr lang="lv-LV" sz="1200" dirty="0" smtClean="0"/>
              <a:t>Materiālu pārpublicēšanas gadījumā, likt atsauci uz Start (IT) </a:t>
            </a:r>
            <a:endParaRPr lang="en-US" sz="1200" dirty="0"/>
          </a:p>
        </p:txBody>
      </p:sp>
    </p:spTree>
    <p:extLst>
      <p:ext uri="{BB962C8B-B14F-4D97-AF65-F5344CB8AC3E}">
        <p14:creationId xmlns:p14="http://schemas.microsoft.com/office/powerpoint/2010/main" val="5638990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1" y="0"/>
            <a:ext cx="7812361" cy="1152525"/>
          </a:xfrm>
          <a:prstGeom prst="rect">
            <a:avLst/>
          </a:prstGeom>
          <a:solidFill>
            <a:schemeClr val="accent6">
              <a:lumMod val="50000"/>
            </a:schemeClr>
          </a:solidFill>
          <a:ln w="9525">
            <a:noFill/>
            <a:miter lim="800000"/>
            <a:headEnd/>
            <a:tailEnd/>
          </a:ln>
          <a:effectLst/>
        </p:spPr>
        <p:txBody>
          <a:bodyPr wrap="none" anchor="ctr">
            <a:prstTxWarp prst="textNoShape">
              <a:avLst/>
            </a:prstTxWarp>
          </a:bodyPr>
          <a:lstStyle/>
          <a:p>
            <a:endParaRPr lang="en-US">
              <a:latin typeface="Verdana"/>
              <a:ea typeface="Verdana"/>
              <a:cs typeface="Verdana"/>
            </a:endParaRPr>
          </a:p>
        </p:txBody>
      </p:sp>
      <p:sp>
        <p:nvSpPr>
          <p:cNvPr id="1026" name="Rectangle 2"/>
          <p:cNvSpPr>
            <a:spLocks noGrp="1" noChangeArrowheads="1"/>
          </p:cNvSpPr>
          <p:nvPr>
            <p:ph type="title"/>
          </p:nvPr>
        </p:nvSpPr>
        <p:spPr bwMode="auto">
          <a:xfrm>
            <a:off x="467544" y="88851"/>
            <a:ext cx="6912768"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lv-LV" smtClean="0"/>
              <a:t>Rediģēt šablona virsraksta stilu</a:t>
            </a:r>
            <a:endParaRPr lang="ru-RU" dirty="0"/>
          </a:p>
        </p:txBody>
      </p:sp>
      <p:sp>
        <p:nvSpPr>
          <p:cNvPr id="1027" name="Rectangle 3"/>
          <p:cNvSpPr>
            <a:spLocks noGrp="1" noChangeArrowheads="1"/>
          </p:cNvSpPr>
          <p:nvPr>
            <p:ph type="body" idx="1"/>
          </p:nvPr>
        </p:nvSpPr>
        <p:spPr bwMode="auto">
          <a:xfrm>
            <a:off x="304800" y="1412776"/>
            <a:ext cx="8382000" cy="4713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l" rtl="0" eaLnBrk="1" fontAlgn="base" hangingPunct="1">
              <a:spcBef>
                <a:spcPct val="20000"/>
              </a:spcBef>
              <a:spcAft>
                <a:spcPct val="0"/>
              </a:spcAft>
              <a:buClr>
                <a:schemeClr val="accent6">
                  <a:lumMod val="50000"/>
                </a:schemeClr>
              </a:buClr>
              <a:buFont typeface="Arial" pitchFamily="34" charset="0"/>
              <a:buChar char="•"/>
            </a:pPr>
            <a:r>
              <a:rPr lang="lv-LV" smtClean="0"/>
              <a:t>Rediģēt šablona teksta stilus</a:t>
            </a:r>
          </a:p>
          <a:p>
            <a:pPr marL="342900" lvl="1" indent="-342900" algn="l" rtl="0" eaLnBrk="1" fontAlgn="base" hangingPunct="1">
              <a:spcBef>
                <a:spcPct val="20000"/>
              </a:spcBef>
              <a:spcAft>
                <a:spcPct val="0"/>
              </a:spcAft>
              <a:buClr>
                <a:schemeClr val="accent6">
                  <a:lumMod val="50000"/>
                </a:schemeClr>
              </a:buClr>
              <a:buFont typeface="Arial" pitchFamily="34" charset="0"/>
              <a:buChar char="•"/>
            </a:pPr>
            <a:r>
              <a:rPr lang="lv-LV" smtClean="0"/>
              <a:t>Otrais līmenis</a:t>
            </a:r>
          </a:p>
          <a:p>
            <a:pPr marL="342900" lvl="2" indent="-342900" algn="l" rtl="0" eaLnBrk="1" fontAlgn="base" hangingPunct="1">
              <a:spcBef>
                <a:spcPct val="20000"/>
              </a:spcBef>
              <a:spcAft>
                <a:spcPct val="0"/>
              </a:spcAft>
              <a:buClr>
                <a:schemeClr val="accent6">
                  <a:lumMod val="50000"/>
                </a:schemeClr>
              </a:buClr>
              <a:buFont typeface="Arial" pitchFamily="34" charset="0"/>
              <a:buChar char="•"/>
            </a:pPr>
            <a:r>
              <a:rPr lang="lv-LV" smtClean="0"/>
              <a:t>Trešais līmenis</a:t>
            </a:r>
          </a:p>
          <a:p>
            <a:pPr marL="342900" lvl="3" indent="-342900" algn="l" rtl="0" eaLnBrk="1" fontAlgn="base" hangingPunct="1">
              <a:spcBef>
                <a:spcPct val="20000"/>
              </a:spcBef>
              <a:spcAft>
                <a:spcPct val="0"/>
              </a:spcAft>
              <a:buClr>
                <a:schemeClr val="accent6">
                  <a:lumMod val="50000"/>
                </a:schemeClr>
              </a:buClr>
              <a:buFont typeface="Arial" pitchFamily="34" charset="0"/>
              <a:buChar char="•"/>
            </a:pPr>
            <a:r>
              <a:rPr lang="lv-LV" smtClean="0"/>
              <a:t>Ceturtais līmenis</a:t>
            </a:r>
          </a:p>
          <a:p>
            <a:pPr marL="342900" lvl="4" indent="-342900" algn="l" rtl="0" eaLnBrk="1" fontAlgn="base" hangingPunct="1">
              <a:spcBef>
                <a:spcPct val="20000"/>
              </a:spcBef>
              <a:spcAft>
                <a:spcPct val="0"/>
              </a:spcAft>
              <a:buClr>
                <a:schemeClr val="accent6">
                  <a:lumMod val="50000"/>
                </a:schemeClr>
              </a:buClr>
              <a:buFont typeface="Arial" pitchFamily="34" charset="0"/>
              <a:buChar char="•"/>
            </a:pPr>
            <a:r>
              <a:rPr lang="lv-LV" smtClean="0"/>
              <a:t>Piektais līmenis</a:t>
            </a:r>
            <a:endParaRPr lang="ru-RU" dirty="0"/>
          </a:p>
        </p:txBody>
      </p:sp>
      <p:sp>
        <p:nvSpPr>
          <p:cNvPr id="1030" name="Rectangle 6"/>
          <p:cNvSpPr>
            <a:spLocks noGrp="1" noChangeArrowheads="1"/>
          </p:cNvSpPr>
          <p:nvPr>
            <p:ph type="sldNum" sz="quarter" idx="4"/>
          </p:nvPr>
        </p:nvSpPr>
        <p:spPr bwMode="auto">
          <a:xfrm>
            <a:off x="6876256" y="6479788"/>
            <a:ext cx="2133600" cy="27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ea typeface="Verdana"/>
                <a:cs typeface="Verdana"/>
              </a:defRPr>
            </a:lvl1pPr>
          </a:lstStyle>
          <a:p>
            <a:fld id="{F7AF0B7D-F5C4-4EE8-A488-8F1705AECE05}" type="slidenum">
              <a:rPr lang="lv-LV" smtClean="0"/>
              <a:t>‹#›</a:t>
            </a:fld>
            <a:endParaRPr lang="lv-LV" dirty="0"/>
          </a:p>
        </p:txBody>
      </p:sp>
      <p:sp>
        <p:nvSpPr>
          <p:cNvPr id="2" name="Rectangle 1"/>
          <p:cNvSpPr/>
          <p:nvPr/>
        </p:nvSpPr>
        <p:spPr>
          <a:xfrm>
            <a:off x="226800" y="6479989"/>
            <a:ext cx="4572000" cy="276999"/>
          </a:xfrm>
          <a:prstGeom prst="rect">
            <a:avLst/>
          </a:prstGeom>
        </p:spPr>
        <p:txBody>
          <a:bodyPr>
            <a:spAutoFit/>
          </a:bodyPr>
          <a:lstStyle/>
          <a:p>
            <a:r>
              <a:rPr lang="lv-LV" sz="1200" dirty="0" smtClean="0">
                <a:latin typeface="Calibri" panose="020F0502020204030204" pitchFamily="34" charset="0"/>
              </a:rPr>
              <a:t>Materiālu pārpublicēšanas gadījumā, likt atsauci uz Start (IT) </a:t>
            </a:r>
            <a:endParaRPr 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90" r:id="rId3"/>
    <p:sldLayoutId id="2147483687" r:id="rId4"/>
    <p:sldLayoutId id="2147483689" r:id="rId5"/>
    <p:sldLayoutId id="2147483691" r:id="rId6"/>
  </p:sldLayoutIdLs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bg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p:titleStyle>
    <p:bodyStyle>
      <a:lvl1pPr marL="342900" indent="-342900" algn="l" rtl="0" eaLnBrk="1" fontAlgn="base" hangingPunct="1">
        <a:spcBef>
          <a:spcPct val="20000"/>
        </a:spcBef>
        <a:spcAft>
          <a:spcPct val="0"/>
        </a:spcAft>
        <a:buFontTx/>
        <a:buBlip>
          <a:blip r:embed="rId8"/>
        </a:buBlip>
        <a:defRPr lang="en-US" sz="3000" dirty="0" smtClean="0">
          <a:solidFill>
            <a:schemeClr val="tx1"/>
          </a:solidFill>
          <a:latin typeface="Calibri" pitchFamily="34" charset="0"/>
          <a:ea typeface="Verdana"/>
          <a:cs typeface="Verdana"/>
        </a:defRPr>
      </a:lvl1pPr>
      <a:lvl2pPr marL="742950" indent="-285750" algn="l" rtl="0" eaLnBrk="1" fontAlgn="base" hangingPunct="1">
        <a:spcBef>
          <a:spcPct val="20000"/>
        </a:spcBef>
        <a:spcAft>
          <a:spcPct val="0"/>
        </a:spcAft>
        <a:buChar char="–"/>
        <a:defRPr lang="en-US" sz="2800" dirty="0" smtClean="0">
          <a:solidFill>
            <a:schemeClr val="tx1"/>
          </a:solidFill>
          <a:latin typeface="Calibri" pitchFamily="34" charset="0"/>
          <a:ea typeface="Verdana"/>
          <a:cs typeface="Verdana"/>
        </a:defRPr>
      </a:lvl2pPr>
      <a:lvl3pPr marL="1143000" indent="-228600" algn="l" rtl="0" eaLnBrk="1" fontAlgn="base" hangingPunct="1">
        <a:spcBef>
          <a:spcPct val="20000"/>
        </a:spcBef>
        <a:spcAft>
          <a:spcPct val="0"/>
        </a:spcAft>
        <a:buFontTx/>
        <a:buBlip>
          <a:blip r:embed="rId9"/>
        </a:buBlip>
        <a:defRPr lang="en-US" sz="2600" dirty="0" smtClean="0">
          <a:solidFill>
            <a:schemeClr val="tx1"/>
          </a:solidFill>
          <a:latin typeface="Calibri" pitchFamily="34" charset="0"/>
          <a:ea typeface="Verdana"/>
          <a:cs typeface="Verdana"/>
        </a:defRPr>
      </a:lvl3pPr>
      <a:lvl4pPr marL="1600200" indent="-228600" algn="l" rtl="0" eaLnBrk="1" fontAlgn="base" hangingPunct="1">
        <a:spcBef>
          <a:spcPct val="20000"/>
        </a:spcBef>
        <a:spcAft>
          <a:spcPct val="0"/>
        </a:spcAft>
        <a:buChar char="–"/>
        <a:defRPr lang="en-US" sz="2400" dirty="0" smtClean="0">
          <a:solidFill>
            <a:schemeClr val="tx1"/>
          </a:solidFill>
          <a:latin typeface="Calibri" pitchFamily="34" charset="0"/>
          <a:ea typeface="Verdana"/>
          <a:cs typeface="Verdana"/>
        </a:defRPr>
      </a:lvl4pPr>
      <a:lvl5pPr marL="2057400" indent="-228600" algn="l" rtl="0" eaLnBrk="1" fontAlgn="base" hangingPunct="1">
        <a:spcBef>
          <a:spcPct val="20000"/>
        </a:spcBef>
        <a:spcAft>
          <a:spcPct val="0"/>
        </a:spcAft>
        <a:buChar char="»"/>
        <a:defRPr lang="ru-RU" sz="2300" dirty="0">
          <a:solidFill>
            <a:schemeClr val="tx1"/>
          </a:solidFill>
          <a:latin typeface="Calibri" pitchFamily="34" charset="0"/>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p:cNvSpPr>
            <a:spLocks noGrp="1"/>
          </p:cNvSpPr>
          <p:nvPr>
            <p:ph type="body" sz="quarter" idx="10"/>
          </p:nvPr>
        </p:nvSpPr>
        <p:spPr/>
        <p:txBody>
          <a:bodyPr>
            <a:normAutofit/>
          </a:bodyPr>
          <a:lstStyle/>
          <a:p>
            <a:r>
              <a:rPr lang="lv-LV" dirty="0" smtClean="0"/>
              <a:t>Veselība, darba vide, informācijpratība un mediju pratība</a:t>
            </a:r>
            <a:endParaRPr lang="lv-LV" dirty="0"/>
          </a:p>
        </p:txBody>
      </p:sp>
      <p:sp>
        <p:nvSpPr>
          <p:cNvPr id="3" name="Teksta vietturis 2"/>
          <p:cNvSpPr>
            <a:spLocks noGrp="1"/>
          </p:cNvSpPr>
          <p:nvPr>
            <p:ph type="body" sz="quarter" idx="11"/>
          </p:nvPr>
        </p:nvSpPr>
        <p:spPr>
          <a:xfrm>
            <a:off x="1043608" y="2132856"/>
            <a:ext cx="7056784" cy="576064"/>
          </a:xfrm>
        </p:spPr>
        <p:txBody>
          <a:bodyPr>
            <a:normAutofit fontScale="92500" lnSpcReduction="20000"/>
          </a:bodyPr>
          <a:lstStyle/>
          <a:p>
            <a:r>
              <a:rPr lang="lv-LV" dirty="0" smtClean="0"/>
              <a:t>Sociālā inženierija un Tava drošība</a:t>
            </a:r>
            <a:endParaRPr lang="lv-LV" dirty="0"/>
          </a:p>
        </p:txBody>
      </p:sp>
      <p:sp>
        <p:nvSpPr>
          <p:cNvPr id="4" name="Teksta vietturis 3"/>
          <p:cNvSpPr>
            <a:spLocks noGrp="1"/>
          </p:cNvSpPr>
          <p:nvPr>
            <p:ph type="body" sz="quarter" idx="12"/>
          </p:nvPr>
        </p:nvSpPr>
        <p:spPr/>
        <p:txBody>
          <a:bodyPr/>
          <a:lstStyle/>
          <a:p>
            <a:r>
              <a:rPr lang="lv-LV" smtClean="0"/>
              <a:t>7.02 stunda</a:t>
            </a:r>
            <a:endParaRPr lang="lv-LV" dirty="0"/>
          </a:p>
        </p:txBody>
      </p:sp>
    </p:spTree>
    <p:extLst>
      <p:ext uri="{BB962C8B-B14F-4D97-AF65-F5344CB8AC3E}">
        <p14:creationId xmlns:p14="http://schemas.microsoft.com/office/powerpoint/2010/main" val="2982872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irsraksts 2"/>
          <p:cNvSpPr>
            <a:spLocks noGrp="1"/>
          </p:cNvSpPr>
          <p:nvPr>
            <p:ph type="title"/>
          </p:nvPr>
        </p:nvSpPr>
        <p:spPr/>
        <p:txBody>
          <a:bodyPr>
            <a:normAutofit/>
          </a:bodyPr>
          <a:lstStyle/>
          <a:p>
            <a:r>
              <a:rPr lang="lv-LV" dirty="0"/>
              <a:t>Kā </a:t>
            </a:r>
            <a:r>
              <a:rPr lang="lv-LV" dirty="0" smtClean="0"/>
              <a:t>Jūs </a:t>
            </a:r>
            <a:r>
              <a:rPr lang="lv-LV" dirty="0"/>
              <a:t>sargājat </a:t>
            </a:r>
            <a:r>
              <a:rPr lang="lv-LV" dirty="0" smtClean="0"/>
              <a:t>materiālās vērtības? </a:t>
            </a:r>
            <a:endParaRPr lang="lv-LV" dirty="0"/>
          </a:p>
        </p:txBody>
      </p:sp>
      <p:sp>
        <p:nvSpPr>
          <p:cNvPr id="4" name="Satura vietturis 3"/>
          <p:cNvSpPr>
            <a:spLocks noGrp="1"/>
          </p:cNvSpPr>
          <p:nvPr>
            <p:ph idx="1"/>
          </p:nvPr>
        </p:nvSpPr>
        <p:spPr>
          <a:xfrm>
            <a:off x="611560" y="1988840"/>
            <a:ext cx="8229600" cy="4525963"/>
          </a:xfrm>
        </p:spPr>
        <p:txBody>
          <a:bodyPr>
            <a:normAutofit/>
          </a:bodyPr>
          <a:lstStyle/>
          <a:p>
            <a:r>
              <a:rPr lang="lv-LV" dirty="0" smtClean="0"/>
              <a:t>Durvis slēdzam</a:t>
            </a:r>
            <a:endParaRPr lang="lv-LV" dirty="0"/>
          </a:p>
          <a:p>
            <a:r>
              <a:rPr lang="lv-LV" dirty="0" smtClean="0"/>
              <a:t>Automašīnu slēdzam</a:t>
            </a:r>
            <a:endParaRPr lang="lv-LV" dirty="0"/>
          </a:p>
          <a:p>
            <a:r>
              <a:rPr lang="lv-LV" dirty="0" smtClean="0"/>
              <a:t>Mobilo telefonu liekam «maciņā» </a:t>
            </a:r>
            <a:endParaRPr lang="lv-LV" dirty="0"/>
          </a:p>
          <a:p>
            <a:r>
              <a:rPr lang="lv-LV" dirty="0" smtClean="0"/>
              <a:t>Bankomātā lietojam paroli</a:t>
            </a:r>
            <a:endParaRPr lang="lv-LV" dirty="0"/>
          </a:p>
          <a:p>
            <a:r>
              <a:rPr lang="lv-LV" dirty="0" smtClean="0"/>
              <a:t>Cenšamies lietas neaizmirst </a:t>
            </a:r>
            <a:endParaRPr lang="lv-LV" dirty="0"/>
          </a:p>
        </p:txBody>
      </p:sp>
    </p:spTree>
    <p:extLst>
      <p:ext uri="{BB962C8B-B14F-4D97-AF65-F5344CB8AC3E}">
        <p14:creationId xmlns:p14="http://schemas.microsoft.com/office/powerpoint/2010/main" val="190894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a:t>Kā </a:t>
            </a:r>
            <a:r>
              <a:rPr lang="lv-LV" dirty="0" smtClean="0"/>
              <a:t>Jūs sargājat savus datus? </a:t>
            </a:r>
            <a:endParaRPr lang="lv-LV" dirty="0"/>
          </a:p>
        </p:txBody>
      </p:sp>
      <p:sp>
        <p:nvSpPr>
          <p:cNvPr id="3" name="Satura vietturis 2"/>
          <p:cNvSpPr>
            <a:spLocks noGrp="1"/>
          </p:cNvSpPr>
          <p:nvPr>
            <p:ph idx="1"/>
          </p:nvPr>
        </p:nvSpPr>
        <p:spPr/>
        <p:txBody>
          <a:bodyPr>
            <a:normAutofit/>
          </a:bodyPr>
          <a:lstStyle/>
          <a:p>
            <a:endParaRPr lang="lv-LV" dirty="0"/>
          </a:p>
          <a:p>
            <a:r>
              <a:rPr lang="lv-LV" dirty="0" smtClean="0"/>
              <a:t>E-pastam  ir parole</a:t>
            </a:r>
          </a:p>
          <a:p>
            <a:r>
              <a:rPr lang="lv-LV" dirty="0" smtClean="0"/>
              <a:t>Sociālo tīklu profils aizsargāts ar paroli</a:t>
            </a:r>
          </a:p>
          <a:p>
            <a:r>
              <a:rPr lang="lv-LV" dirty="0" smtClean="0"/>
              <a:t>Lietojam pirkstu nospiedumu skeneri</a:t>
            </a:r>
          </a:p>
          <a:p>
            <a:r>
              <a:rPr lang="lv-LV" dirty="0" smtClean="0"/>
              <a:t>Lietojam speciālu programmu mobilajā tālrunī</a:t>
            </a:r>
          </a:p>
          <a:p>
            <a:pPr marL="0" indent="0">
              <a:buNone/>
            </a:pPr>
            <a:endParaRPr lang="lv-LV" dirty="0" smtClean="0"/>
          </a:p>
        </p:txBody>
      </p:sp>
    </p:spTree>
    <p:extLst>
      <p:ext uri="{BB962C8B-B14F-4D97-AF65-F5344CB8AC3E}">
        <p14:creationId xmlns:p14="http://schemas.microsoft.com/office/powerpoint/2010/main" val="3893860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rmAutofit fontScale="90000"/>
          </a:bodyPr>
          <a:lstStyle/>
          <a:p>
            <a:r>
              <a:rPr lang="lv-LV" dirty="0"/>
              <a:t/>
            </a:r>
            <a:br>
              <a:rPr lang="lv-LV" dirty="0"/>
            </a:br>
            <a:r>
              <a:rPr lang="lv-LV" dirty="0" smtClean="0"/>
              <a:t>Kas var  iegūt Jūsu datus?</a:t>
            </a:r>
            <a:endParaRPr lang="lv-LV" dirty="0"/>
          </a:p>
        </p:txBody>
      </p:sp>
      <p:sp>
        <p:nvSpPr>
          <p:cNvPr id="3" name="Satura vietturis 2"/>
          <p:cNvSpPr>
            <a:spLocks noGrp="1"/>
          </p:cNvSpPr>
          <p:nvPr>
            <p:ph idx="1"/>
          </p:nvPr>
        </p:nvSpPr>
        <p:spPr/>
        <p:txBody>
          <a:bodyPr>
            <a:noAutofit/>
          </a:bodyPr>
          <a:lstStyle/>
          <a:p>
            <a:r>
              <a:rPr lang="lv-LV" dirty="0" smtClean="0"/>
              <a:t>«Nejauši» </a:t>
            </a:r>
            <a:r>
              <a:rPr lang="lv-LV" dirty="0"/>
              <a:t>garām </a:t>
            </a:r>
            <a:r>
              <a:rPr lang="lv-LV" dirty="0" smtClean="0"/>
              <a:t>gājēji</a:t>
            </a:r>
            <a:endParaRPr lang="lv-LV" dirty="0"/>
          </a:p>
          <a:p>
            <a:r>
              <a:rPr lang="lv-LV" dirty="0" err="1" smtClean="0"/>
              <a:t>Eksperimentatori</a:t>
            </a:r>
            <a:r>
              <a:rPr lang="lv-LV" dirty="0" smtClean="0"/>
              <a:t> </a:t>
            </a:r>
            <a:r>
              <a:rPr lang="lv-LV" dirty="0"/>
              <a:t>– </a:t>
            </a:r>
            <a:r>
              <a:rPr lang="lv-LV" dirty="0" smtClean="0"/>
              <a:t>«vai </a:t>
            </a:r>
            <a:r>
              <a:rPr lang="lv-LV" dirty="0"/>
              <a:t>var izdarīt šādi un kas no tā </a:t>
            </a:r>
            <a:r>
              <a:rPr lang="lv-LV" dirty="0" smtClean="0"/>
              <a:t>sanāks»? </a:t>
            </a:r>
            <a:endParaRPr lang="lv-LV" dirty="0"/>
          </a:p>
          <a:p>
            <a:r>
              <a:rPr lang="lv-LV" dirty="0" smtClean="0"/>
              <a:t>Sociālo tīklu «iedzīvotāji» </a:t>
            </a:r>
          </a:p>
          <a:p>
            <a:r>
              <a:rPr lang="lv-LV" dirty="0" smtClean="0"/>
              <a:t>Motivēti uzbrucēji</a:t>
            </a:r>
          </a:p>
        </p:txBody>
      </p:sp>
    </p:spTree>
    <p:extLst>
      <p:ext uri="{BB962C8B-B14F-4D97-AF65-F5344CB8AC3E}">
        <p14:creationId xmlns:p14="http://schemas.microsoft.com/office/powerpoint/2010/main" val="1087258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mērķis</a:t>
            </a:r>
            <a:endParaRPr lang="lv-LV" dirty="0"/>
          </a:p>
        </p:txBody>
      </p:sp>
      <p:sp>
        <p:nvSpPr>
          <p:cNvPr id="3" name="Content Placeholder 2"/>
          <p:cNvSpPr>
            <a:spLocks noGrp="1"/>
          </p:cNvSpPr>
          <p:nvPr>
            <p:ph idx="1"/>
          </p:nvPr>
        </p:nvSpPr>
        <p:spPr>
          <a:xfrm>
            <a:off x="457200" y="1600200"/>
            <a:ext cx="8435280" cy="4525963"/>
          </a:xfrm>
        </p:spPr>
        <p:txBody>
          <a:bodyPr/>
          <a:lstStyle/>
          <a:p>
            <a:pPr marL="0" indent="0">
              <a:buNone/>
            </a:pPr>
            <a:r>
              <a:rPr lang="lv-LV" dirty="0"/>
              <a:t>Gūt priekšstatu par sociālās inženierijas izpausmes veidiem</a:t>
            </a:r>
            <a:endParaRPr lang="lv-LV" dirty="0">
              <a:solidFill>
                <a:srgbClr val="FF0000"/>
              </a:solidFill>
            </a:endParaRPr>
          </a:p>
        </p:txBody>
      </p:sp>
    </p:spTree>
    <p:extLst>
      <p:ext uri="{BB962C8B-B14F-4D97-AF65-F5344CB8AC3E}">
        <p14:creationId xmlns:p14="http://schemas.microsoft.com/office/powerpoint/2010/main" val="3428144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Stundas uzdevumi</a:t>
            </a:r>
            <a:endParaRPr lang="lv-LV" dirty="0"/>
          </a:p>
        </p:txBody>
      </p:sp>
      <p:sp>
        <p:nvSpPr>
          <p:cNvPr id="3" name="Content Placeholder 2"/>
          <p:cNvSpPr>
            <a:spLocks noGrp="1"/>
          </p:cNvSpPr>
          <p:nvPr>
            <p:ph idx="1"/>
          </p:nvPr>
        </p:nvSpPr>
        <p:spPr/>
        <p:txBody>
          <a:bodyPr>
            <a:normAutofit/>
          </a:bodyPr>
          <a:lstStyle/>
          <a:p>
            <a:pPr lvl="0"/>
            <a:r>
              <a:rPr lang="lv-LV" dirty="0"/>
              <a:t>Noskaidrot </a:t>
            </a:r>
            <a:r>
              <a:rPr lang="lv-LV" dirty="0" err="1"/>
              <a:t>ļaunprogrammatūras</a:t>
            </a:r>
            <a:r>
              <a:rPr lang="lv-LV" dirty="0"/>
              <a:t> </a:t>
            </a:r>
            <a:r>
              <a:rPr lang="lv-LV" dirty="0" smtClean="0"/>
              <a:t>veidus</a:t>
            </a:r>
            <a:endParaRPr lang="lv-LV" dirty="0"/>
          </a:p>
          <a:p>
            <a:pPr lvl="0"/>
            <a:r>
              <a:rPr lang="lv-LV" dirty="0"/>
              <a:t>Apkopot informāciju par apdraudējumu veidiem, lietojot interneta </a:t>
            </a:r>
            <a:r>
              <a:rPr lang="lv-LV" dirty="0" smtClean="0"/>
              <a:t>pakalpojumus</a:t>
            </a:r>
            <a:endParaRPr lang="lv-LV" dirty="0"/>
          </a:p>
          <a:p>
            <a:r>
              <a:rPr lang="lv-LV" dirty="0"/>
              <a:t>Prast atpazīt sociālās inženierijas izpausmes </a:t>
            </a:r>
            <a:r>
              <a:rPr lang="lv-LV" dirty="0" smtClean="0"/>
              <a:t>piemērus</a:t>
            </a:r>
            <a:endParaRPr lang="lv-LV" dirty="0"/>
          </a:p>
        </p:txBody>
      </p:sp>
    </p:spTree>
    <p:extLst>
      <p:ext uri="{BB962C8B-B14F-4D97-AF65-F5344CB8AC3E}">
        <p14:creationId xmlns:p14="http://schemas.microsoft.com/office/powerpoint/2010/main" val="1043502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b="1" dirty="0"/>
              <a:t>Apdraudējumu veidi</a:t>
            </a:r>
            <a:endParaRPr lang="lv-LV" dirty="0"/>
          </a:p>
        </p:txBody>
      </p:sp>
      <p:graphicFrame>
        <p:nvGraphicFramePr>
          <p:cNvPr id="4" name="Satura vietturis 3"/>
          <p:cNvGraphicFramePr>
            <a:graphicFrameLocks noGrp="1"/>
          </p:cNvGraphicFramePr>
          <p:nvPr>
            <p:ph idx="1"/>
            <p:extLst>
              <p:ext uri="{D42A27DB-BD31-4B8C-83A1-F6EECF244321}">
                <p14:modId xmlns:p14="http://schemas.microsoft.com/office/powerpoint/2010/main" val="179232181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5965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Secinājumi</a:t>
            </a:r>
            <a:endParaRPr lang="lv-LV" dirty="0"/>
          </a:p>
        </p:txBody>
      </p:sp>
      <p:sp>
        <p:nvSpPr>
          <p:cNvPr id="3" name="Satura vietturis 2"/>
          <p:cNvSpPr>
            <a:spLocks noGrp="1"/>
          </p:cNvSpPr>
          <p:nvPr>
            <p:ph idx="1"/>
          </p:nvPr>
        </p:nvSpPr>
        <p:spPr/>
        <p:txBody>
          <a:bodyPr/>
          <a:lstStyle/>
          <a:p>
            <a:r>
              <a:rPr lang="lv-LV" dirty="0" smtClean="0"/>
              <a:t>Sociālā inženierija ir plaša  un daudzveidīga</a:t>
            </a:r>
          </a:p>
          <a:p>
            <a:r>
              <a:rPr lang="lv-LV" dirty="0" err="1"/>
              <a:t>Pikšķerēšana</a:t>
            </a:r>
            <a:r>
              <a:rPr lang="lv-LV" dirty="0"/>
              <a:t> var tikt  izmantota, lai izmānītu no </a:t>
            </a:r>
            <a:r>
              <a:rPr lang="lv-LV" dirty="0" err="1" smtClean="0"/>
              <a:t>sensitīvu</a:t>
            </a:r>
            <a:r>
              <a:rPr lang="lv-LV" dirty="0" smtClean="0"/>
              <a:t> informāciju</a:t>
            </a:r>
          </a:p>
          <a:p>
            <a:r>
              <a:rPr lang="lv-LV" dirty="0" smtClean="0"/>
              <a:t>Ir jālasa un jādomā, ko </a:t>
            </a:r>
            <a:r>
              <a:rPr lang="lv-LV" smtClean="0"/>
              <a:t>dari kibertelpā</a:t>
            </a:r>
            <a:endParaRPr lang="lv-LV" dirty="0" smtClean="0"/>
          </a:p>
          <a:p>
            <a:endParaRPr lang="lv-LV" dirty="0"/>
          </a:p>
        </p:txBody>
      </p:sp>
    </p:spTree>
    <p:extLst>
      <p:ext uri="{BB962C8B-B14F-4D97-AF65-F5344CB8AC3E}">
        <p14:creationId xmlns:p14="http://schemas.microsoft.com/office/powerpoint/2010/main" val="2534756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MASTERS_6_9">
  <a:themeElements>
    <a:clrScheme name="StartIT2">
      <a:dk1>
        <a:srgbClr val="000000"/>
      </a:dk1>
      <a:lt1>
        <a:srgbClr val="FFFFFF"/>
      </a:lt1>
      <a:dk2>
        <a:srgbClr val="000000"/>
      </a:dk2>
      <a:lt2>
        <a:srgbClr val="094499"/>
      </a:lt2>
      <a:accent1>
        <a:srgbClr val="094499"/>
      </a:accent1>
      <a:accent2>
        <a:srgbClr val="0E66E5"/>
      </a:accent2>
      <a:accent3>
        <a:srgbClr val="97BEF8"/>
      </a:accent3>
      <a:accent4>
        <a:srgbClr val="B9D4FA"/>
      </a:accent4>
      <a:accent5>
        <a:srgbClr val="5294F4"/>
      </a:accent5>
      <a:accent6>
        <a:srgbClr val="5294F4"/>
      </a:accent6>
      <a:hlink>
        <a:srgbClr val="094499"/>
      </a:hlink>
      <a:folHlink>
        <a:srgbClr val="B9D4FA"/>
      </a:folHlink>
    </a:clrScheme>
    <a:fontScheme name="Default Design">
      <a:majorFont>
        <a:latin typeface="Consolas"/>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chemeClr val="tx1"/>
          </a:solidFill>
        </a:ln>
        <a:effectLst/>
      </a:spPr>
      <a:bodyPr rtlCol="0" anchor="ctr"/>
      <a:lstStyle>
        <a:defPPr algn="ctr">
          <a:defRPr dirty="0" err="1" smtClean="0">
            <a:solidFill>
              <a:schemeClr val="tx1"/>
            </a:solidFill>
            <a:latin typeface="Calibri" panose="020F050202020403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Presentation1" id="{E52A2488-2CEE-4F43-9AC1-23D2A225A4F8}" vid="{00ACAD91-3DF1-41CD-8FD6-14815AADA0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ēma">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MASTERS_6_9</Template>
  <TotalTime>2</TotalTime>
  <Words>597</Words>
  <Application>Microsoft Office PowerPoint</Application>
  <PresentationFormat>On-screen Show (4:3)</PresentationFormat>
  <Paragraphs>53</Paragraphs>
  <Slides>8</Slides>
  <Notes>4</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MASTERS_6_9</vt:lpstr>
      <vt:lpstr>PowerPoint Presentation</vt:lpstr>
      <vt:lpstr>Kā Jūs sargājat materiālās vērtības? </vt:lpstr>
      <vt:lpstr>Kā Jūs sargājat savus datus? </vt:lpstr>
      <vt:lpstr> Kas var  iegūt Jūsu datus?</vt:lpstr>
      <vt:lpstr>Stundas mērķis</vt:lpstr>
      <vt:lpstr>Stundas uzdevumi</vt:lpstr>
      <vt:lpstr>Apdraudējumu veidi</vt:lpstr>
      <vt:lpstr>Secinājumi</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lietotajs</dc:creator>
  <cp:lastModifiedBy>lietotajs</cp:lastModifiedBy>
  <cp:revision>1</cp:revision>
  <dcterms:created xsi:type="dcterms:W3CDTF">2015-08-15T12:57:02Z</dcterms:created>
  <dcterms:modified xsi:type="dcterms:W3CDTF">2015-08-15T12:59:27Z</dcterms:modified>
</cp:coreProperties>
</file>