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11"/>
  </p:notesMasterIdLst>
  <p:handoutMasterIdLst>
    <p:handoutMasterId r:id="rId12"/>
  </p:handoutMasterIdLst>
  <p:sldIdLst>
    <p:sldId id="258" r:id="rId2"/>
    <p:sldId id="260" r:id="rId3"/>
    <p:sldId id="261" r:id="rId4"/>
    <p:sldId id="292" r:id="rId5"/>
    <p:sldId id="293" r:id="rId6"/>
    <p:sldId id="294" r:id="rId7"/>
    <p:sldId id="295" r:id="rId8"/>
    <p:sldId id="288" r:id="rId9"/>
    <p:sldId id="296" r:id="rId10"/>
  </p:sldIdLst>
  <p:sldSz cx="9144000" cy="6858000" type="screen4x3"/>
  <p:notesSz cx="6858000" cy="9144000"/>
  <p:defaultText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ILONA BLOKA" initials="IB" lastIdx="3"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735" autoAdjust="0"/>
    <p:restoredTop sz="83660" autoAdjust="0"/>
  </p:normalViewPr>
  <p:slideViewPr>
    <p:cSldViewPr>
      <p:cViewPr varScale="1">
        <p:scale>
          <a:sx n="135" d="100"/>
          <a:sy n="135" d="100"/>
        </p:scale>
        <p:origin x="2460" y="126"/>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p:cViewPr>
        <p:scale>
          <a:sx n="80" d="100"/>
          <a:sy n="80" d="100"/>
        </p:scale>
        <p:origin x="-2316" y="360"/>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commentAuthors" Target="commentAuthor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handoutMaster" Target="handoutMasters/handoutMaster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EB11A65-B49E-4484-AF43-A20460672966}" type="doc">
      <dgm:prSet loTypeId="urn:microsoft.com/office/officeart/2005/8/layout/matrix3" loCatId="matrix" qsTypeId="urn:microsoft.com/office/officeart/2005/8/quickstyle/simple1" qsCatId="simple" csTypeId="urn:microsoft.com/office/officeart/2005/8/colors/accent1_2" csCatId="accent1" phldr="1"/>
      <dgm:spPr/>
      <dgm:t>
        <a:bodyPr/>
        <a:lstStyle/>
        <a:p>
          <a:endParaRPr lang="lv-LV"/>
        </a:p>
      </dgm:t>
    </dgm:pt>
    <dgm:pt modelId="{2F0D53A0-16F9-40F7-82F2-51B64394C904}">
      <dgm:prSet phldrT="[Teksts]"/>
      <dgm:spPr/>
      <dgm:t>
        <a:bodyPr/>
        <a:lstStyle/>
        <a:p>
          <a:r>
            <a:rPr lang="lv-LV" dirty="0"/>
            <a:t>Ergonomika</a:t>
          </a:r>
        </a:p>
      </dgm:t>
    </dgm:pt>
    <dgm:pt modelId="{FA1EE2FB-DC60-4A3D-B54B-4CF1D82C7F66}" type="parTrans" cxnId="{4684CF06-5D0E-45C6-82EA-782C9EA5D9CA}">
      <dgm:prSet/>
      <dgm:spPr/>
      <dgm:t>
        <a:bodyPr/>
        <a:lstStyle/>
        <a:p>
          <a:endParaRPr lang="lv-LV"/>
        </a:p>
      </dgm:t>
    </dgm:pt>
    <dgm:pt modelId="{389F1512-3C69-4969-928A-537F4E5B04AF}" type="sibTrans" cxnId="{4684CF06-5D0E-45C6-82EA-782C9EA5D9CA}">
      <dgm:prSet/>
      <dgm:spPr/>
      <dgm:t>
        <a:bodyPr/>
        <a:lstStyle/>
        <a:p>
          <a:endParaRPr lang="lv-LV"/>
        </a:p>
      </dgm:t>
    </dgm:pt>
    <dgm:pt modelId="{59D392E3-B704-49B5-B277-438C3C60BBCF}">
      <dgm:prSet phldrT="[Teksts]"/>
      <dgm:spPr/>
      <dgm:t>
        <a:bodyPr/>
        <a:lstStyle/>
        <a:p>
          <a:r>
            <a:rPr lang="lv-LV" dirty="0"/>
            <a:t>Vīrusi</a:t>
          </a:r>
        </a:p>
      </dgm:t>
    </dgm:pt>
    <dgm:pt modelId="{FD04D50D-D136-4E3E-94AD-1DC803DE1CD3}" type="parTrans" cxnId="{303130C5-B737-4473-822B-644234B86BF6}">
      <dgm:prSet/>
      <dgm:spPr/>
      <dgm:t>
        <a:bodyPr/>
        <a:lstStyle/>
        <a:p>
          <a:endParaRPr lang="lv-LV"/>
        </a:p>
      </dgm:t>
    </dgm:pt>
    <dgm:pt modelId="{38C8BC3E-D552-4FF7-B7FA-C4063637C1DD}" type="sibTrans" cxnId="{303130C5-B737-4473-822B-644234B86BF6}">
      <dgm:prSet/>
      <dgm:spPr/>
      <dgm:t>
        <a:bodyPr/>
        <a:lstStyle/>
        <a:p>
          <a:endParaRPr lang="lv-LV"/>
        </a:p>
      </dgm:t>
    </dgm:pt>
    <dgm:pt modelId="{5B5B9A74-B62C-48F8-9DB1-C9800A0007FD}">
      <dgm:prSet phldrT="[Teksts]"/>
      <dgm:spPr/>
      <dgm:t>
        <a:bodyPr/>
        <a:lstStyle/>
        <a:p>
          <a:r>
            <a:rPr lang="lv-LV" dirty="0"/>
            <a:t>Pretvīrusu programmas</a:t>
          </a:r>
        </a:p>
      </dgm:t>
    </dgm:pt>
    <dgm:pt modelId="{A50CD239-2C2C-47E0-8E46-B4773557985B}" type="parTrans" cxnId="{9EE3B4BE-BEE8-4D30-9F06-797B10DF4445}">
      <dgm:prSet/>
      <dgm:spPr/>
      <dgm:t>
        <a:bodyPr/>
        <a:lstStyle/>
        <a:p>
          <a:endParaRPr lang="lv-LV"/>
        </a:p>
      </dgm:t>
    </dgm:pt>
    <dgm:pt modelId="{7AF6163A-155C-47BC-B9F0-DB0DD19C695A}" type="sibTrans" cxnId="{9EE3B4BE-BEE8-4D30-9F06-797B10DF4445}">
      <dgm:prSet/>
      <dgm:spPr/>
      <dgm:t>
        <a:bodyPr/>
        <a:lstStyle/>
        <a:p>
          <a:endParaRPr lang="lv-LV"/>
        </a:p>
      </dgm:t>
    </dgm:pt>
    <dgm:pt modelId="{CD8EA7E1-167D-483D-AEB1-F7AFF9A6131C}">
      <dgm:prSet phldrT="[Teksts]"/>
      <dgm:spPr/>
      <dgm:t>
        <a:bodyPr/>
        <a:lstStyle/>
        <a:p>
          <a:r>
            <a:rPr lang="lv-LV" dirty="0"/>
            <a:t>Ko darīt?</a:t>
          </a:r>
        </a:p>
      </dgm:t>
    </dgm:pt>
    <dgm:pt modelId="{4BD18EDE-F48F-4AD1-8BC5-64544769135D}" type="parTrans" cxnId="{14D09F39-7E88-4E4B-B2E8-5DE049978D33}">
      <dgm:prSet/>
      <dgm:spPr/>
      <dgm:t>
        <a:bodyPr/>
        <a:lstStyle/>
        <a:p>
          <a:endParaRPr lang="lv-LV"/>
        </a:p>
      </dgm:t>
    </dgm:pt>
    <dgm:pt modelId="{4B647696-4F3C-4B86-9AD6-1E60E5916BA5}" type="sibTrans" cxnId="{14D09F39-7E88-4E4B-B2E8-5DE049978D33}">
      <dgm:prSet/>
      <dgm:spPr/>
      <dgm:t>
        <a:bodyPr/>
        <a:lstStyle/>
        <a:p>
          <a:endParaRPr lang="lv-LV"/>
        </a:p>
      </dgm:t>
    </dgm:pt>
    <dgm:pt modelId="{465648E3-CD4E-49D6-B175-1F28721CB008}" type="pres">
      <dgm:prSet presAssocID="{8EB11A65-B49E-4484-AF43-A20460672966}" presName="matrix" presStyleCnt="0">
        <dgm:presLayoutVars>
          <dgm:chMax val="1"/>
          <dgm:dir/>
          <dgm:resizeHandles val="exact"/>
        </dgm:presLayoutVars>
      </dgm:prSet>
      <dgm:spPr/>
    </dgm:pt>
    <dgm:pt modelId="{76B35606-E18D-4A93-B181-606D8E66D1AF}" type="pres">
      <dgm:prSet presAssocID="{8EB11A65-B49E-4484-AF43-A20460672966}" presName="diamond" presStyleLbl="bgShp" presStyleIdx="0" presStyleCnt="1"/>
      <dgm:spPr/>
    </dgm:pt>
    <dgm:pt modelId="{6DAD6871-A9BF-43C7-B788-736E4C2A58B4}" type="pres">
      <dgm:prSet presAssocID="{8EB11A65-B49E-4484-AF43-A20460672966}" presName="quad1" presStyleLbl="node1" presStyleIdx="0" presStyleCnt="4">
        <dgm:presLayoutVars>
          <dgm:chMax val="0"/>
          <dgm:chPref val="0"/>
          <dgm:bulletEnabled val="1"/>
        </dgm:presLayoutVars>
      </dgm:prSet>
      <dgm:spPr/>
    </dgm:pt>
    <dgm:pt modelId="{AA1E7870-E3C6-4DF8-9798-284E924289E8}" type="pres">
      <dgm:prSet presAssocID="{8EB11A65-B49E-4484-AF43-A20460672966}" presName="quad2" presStyleLbl="node1" presStyleIdx="1" presStyleCnt="4">
        <dgm:presLayoutVars>
          <dgm:chMax val="0"/>
          <dgm:chPref val="0"/>
          <dgm:bulletEnabled val="1"/>
        </dgm:presLayoutVars>
      </dgm:prSet>
      <dgm:spPr/>
    </dgm:pt>
    <dgm:pt modelId="{10C1C08A-A771-45B0-94F9-B09FAE52E8F3}" type="pres">
      <dgm:prSet presAssocID="{8EB11A65-B49E-4484-AF43-A20460672966}" presName="quad3" presStyleLbl="node1" presStyleIdx="2" presStyleCnt="4">
        <dgm:presLayoutVars>
          <dgm:chMax val="0"/>
          <dgm:chPref val="0"/>
          <dgm:bulletEnabled val="1"/>
        </dgm:presLayoutVars>
      </dgm:prSet>
      <dgm:spPr/>
    </dgm:pt>
    <dgm:pt modelId="{1B7336C3-A85E-4F88-99F8-58742FE0F627}" type="pres">
      <dgm:prSet presAssocID="{8EB11A65-B49E-4484-AF43-A20460672966}" presName="quad4" presStyleLbl="node1" presStyleIdx="3" presStyleCnt="4">
        <dgm:presLayoutVars>
          <dgm:chMax val="0"/>
          <dgm:chPref val="0"/>
          <dgm:bulletEnabled val="1"/>
        </dgm:presLayoutVars>
      </dgm:prSet>
      <dgm:spPr/>
    </dgm:pt>
  </dgm:ptLst>
  <dgm:cxnLst>
    <dgm:cxn modelId="{4684CF06-5D0E-45C6-82EA-782C9EA5D9CA}" srcId="{8EB11A65-B49E-4484-AF43-A20460672966}" destId="{2F0D53A0-16F9-40F7-82F2-51B64394C904}" srcOrd="0" destOrd="0" parTransId="{FA1EE2FB-DC60-4A3D-B54B-4CF1D82C7F66}" sibTransId="{389F1512-3C69-4969-928A-537F4E5B04AF}"/>
    <dgm:cxn modelId="{C86E2209-5D47-473F-BDBB-3F452EE098EE}" type="presOf" srcId="{2F0D53A0-16F9-40F7-82F2-51B64394C904}" destId="{6DAD6871-A9BF-43C7-B788-736E4C2A58B4}" srcOrd="0" destOrd="0" presId="urn:microsoft.com/office/officeart/2005/8/layout/matrix3"/>
    <dgm:cxn modelId="{09E89E0E-B6FA-45FA-835E-0886ECF3F5CC}" type="presOf" srcId="{CD8EA7E1-167D-483D-AEB1-F7AFF9A6131C}" destId="{1B7336C3-A85E-4F88-99F8-58742FE0F627}" srcOrd="0" destOrd="0" presId="urn:microsoft.com/office/officeart/2005/8/layout/matrix3"/>
    <dgm:cxn modelId="{14D09F39-7E88-4E4B-B2E8-5DE049978D33}" srcId="{8EB11A65-B49E-4484-AF43-A20460672966}" destId="{CD8EA7E1-167D-483D-AEB1-F7AFF9A6131C}" srcOrd="3" destOrd="0" parTransId="{4BD18EDE-F48F-4AD1-8BC5-64544769135D}" sibTransId="{4B647696-4F3C-4B86-9AD6-1E60E5916BA5}"/>
    <dgm:cxn modelId="{12F08743-E5A0-4F23-B6F9-5CDE15F75471}" type="presOf" srcId="{5B5B9A74-B62C-48F8-9DB1-C9800A0007FD}" destId="{10C1C08A-A771-45B0-94F9-B09FAE52E8F3}" srcOrd="0" destOrd="0" presId="urn:microsoft.com/office/officeart/2005/8/layout/matrix3"/>
    <dgm:cxn modelId="{D25B25AF-6E76-4A9D-9513-38CA606B1855}" type="presOf" srcId="{8EB11A65-B49E-4484-AF43-A20460672966}" destId="{465648E3-CD4E-49D6-B175-1F28721CB008}" srcOrd="0" destOrd="0" presId="urn:microsoft.com/office/officeart/2005/8/layout/matrix3"/>
    <dgm:cxn modelId="{44E277B2-033E-4BB7-A3C7-577F77C002AD}" type="presOf" srcId="{59D392E3-B704-49B5-B277-438C3C60BBCF}" destId="{AA1E7870-E3C6-4DF8-9798-284E924289E8}" srcOrd="0" destOrd="0" presId="urn:microsoft.com/office/officeart/2005/8/layout/matrix3"/>
    <dgm:cxn modelId="{9EE3B4BE-BEE8-4D30-9F06-797B10DF4445}" srcId="{8EB11A65-B49E-4484-AF43-A20460672966}" destId="{5B5B9A74-B62C-48F8-9DB1-C9800A0007FD}" srcOrd="2" destOrd="0" parTransId="{A50CD239-2C2C-47E0-8E46-B4773557985B}" sibTransId="{7AF6163A-155C-47BC-B9F0-DB0DD19C695A}"/>
    <dgm:cxn modelId="{303130C5-B737-4473-822B-644234B86BF6}" srcId="{8EB11A65-B49E-4484-AF43-A20460672966}" destId="{59D392E3-B704-49B5-B277-438C3C60BBCF}" srcOrd="1" destOrd="0" parTransId="{FD04D50D-D136-4E3E-94AD-1DC803DE1CD3}" sibTransId="{38C8BC3E-D552-4FF7-B7FA-C4063637C1DD}"/>
    <dgm:cxn modelId="{8E163A40-F97C-4DAD-AA91-210F1B777065}" type="presParOf" srcId="{465648E3-CD4E-49D6-B175-1F28721CB008}" destId="{76B35606-E18D-4A93-B181-606D8E66D1AF}" srcOrd="0" destOrd="0" presId="urn:microsoft.com/office/officeart/2005/8/layout/matrix3"/>
    <dgm:cxn modelId="{12535CB9-A6E4-4F62-B453-B95C0B198EF3}" type="presParOf" srcId="{465648E3-CD4E-49D6-B175-1F28721CB008}" destId="{6DAD6871-A9BF-43C7-B788-736E4C2A58B4}" srcOrd="1" destOrd="0" presId="urn:microsoft.com/office/officeart/2005/8/layout/matrix3"/>
    <dgm:cxn modelId="{3AD66577-F6A9-487C-B927-34BA4CB25C5C}" type="presParOf" srcId="{465648E3-CD4E-49D6-B175-1F28721CB008}" destId="{AA1E7870-E3C6-4DF8-9798-284E924289E8}" srcOrd="2" destOrd="0" presId="urn:microsoft.com/office/officeart/2005/8/layout/matrix3"/>
    <dgm:cxn modelId="{38F9EA57-F2FE-4F8D-9BD2-7AE2262E14C4}" type="presParOf" srcId="{465648E3-CD4E-49D6-B175-1F28721CB008}" destId="{10C1C08A-A771-45B0-94F9-B09FAE52E8F3}" srcOrd="3" destOrd="0" presId="urn:microsoft.com/office/officeart/2005/8/layout/matrix3"/>
    <dgm:cxn modelId="{70AEEF32-2108-474A-AEA6-EEC763865426}" type="presParOf" srcId="{465648E3-CD4E-49D6-B175-1F28721CB008}" destId="{1B7336C3-A85E-4F88-99F8-58742FE0F627}" srcOrd="4" destOrd="0" presId="urn:microsoft.com/office/officeart/2005/8/layout/matrix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6B35606-E18D-4A93-B181-606D8E66D1AF}">
      <dsp:nvSpPr>
        <dsp:cNvPr id="0" name=""/>
        <dsp:cNvSpPr/>
      </dsp:nvSpPr>
      <dsp:spPr>
        <a:xfrm>
          <a:off x="1834356" y="0"/>
          <a:ext cx="4713288" cy="4713288"/>
        </a:xfrm>
        <a:prstGeom prst="diamond">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DAD6871-A9BF-43C7-B788-736E4C2A58B4}">
      <dsp:nvSpPr>
        <dsp:cNvPr id="0" name=""/>
        <dsp:cNvSpPr/>
      </dsp:nvSpPr>
      <dsp:spPr>
        <a:xfrm>
          <a:off x="2282118" y="447762"/>
          <a:ext cx="1838182" cy="1838182"/>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lv-LV" sz="2100" kern="1200" dirty="0"/>
            <a:t>Ergonomika</a:t>
          </a:r>
        </a:p>
      </dsp:txBody>
      <dsp:txXfrm>
        <a:off x="2371851" y="537495"/>
        <a:ext cx="1658716" cy="1658716"/>
      </dsp:txXfrm>
    </dsp:sp>
    <dsp:sp modelId="{AA1E7870-E3C6-4DF8-9798-284E924289E8}">
      <dsp:nvSpPr>
        <dsp:cNvPr id="0" name=""/>
        <dsp:cNvSpPr/>
      </dsp:nvSpPr>
      <dsp:spPr>
        <a:xfrm>
          <a:off x="4261699" y="447762"/>
          <a:ext cx="1838182" cy="1838182"/>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lv-LV" sz="2100" kern="1200" dirty="0"/>
            <a:t>Vīrusi</a:t>
          </a:r>
        </a:p>
      </dsp:txBody>
      <dsp:txXfrm>
        <a:off x="4351432" y="537495"/>
        <a:ext cx="1658716" cy="1658716"/>
      </dsp:txXfrm>
    </dsp:sp>
    <dsp:sp modelId="{10C1C08A-A771-45B0-94F9-B09FAE52E8F3}">
      <dsp:nvSpPr>
        <dsp:cNvPr id="0" name=""/>
        <dsp:cNvSpPr/>
      </dsp:nvSpPr>
      <dsp:spPr>
        <a:xfrm>
          <a:off x="2282118" y="2427343"/>
          <a:ext cx="1838182" cy="1838182"/>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lv-LV" sz="2100" kern="1200" dirty="0"/>
            <a:t>Pretvīrusu programmas</a:t>
          </a:r>
        </a:p>
      </dsp:txBody>
      <dsp:txXfrm>
        <a:off x="2371851" y="2517076"/>
        <a:ext cx="1658716" cy="1658716"/>
      </dsp:txXfrm>
    </dsp:sp>
    <dsp:sp modelId="{1B7336C3-A85E-4F88-99F8-58742FE0F627}">
      <dsp:nvSpPr>
        <dsp:cNvPr id="0" name=""/>
        <dsp:cNvSpPr/>
      </dsp:nvSpPr>
      <dsp:spPr>
        <a:xfrm>
          <a:off x="4261699" y="2427343"/>
          <a:ext cx="1838182" cy="1838182"/>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lv-LV" sz="2100" kern="1200" dirty="0"/>
            <a:t>Ko darīt?</a:t>
          </a:r>
        </a:p>
      </dsp:txBody>
      <dsp:txXfrm>
        <a:off x="4351432" y="2517076"/>
        <a:ext cx="1658716" cy="1658716"/>
      </dsp:txXfrm>
    </dsp:sp>
  </dsp:spTree>
</dsp:drawing>
</file>

<file path=ppt/diagrams/layout1.xml><?xml version="1.0" encoding="utf-8"?>
<dgm:layoutDef xmlns:dgm="http://schemas.openxmlformats.org/drawingml/2006/diagram" xmlns:a="http://schemas.openxmlformats.org/drawingml/2006/main" uniqueId="urn:microsoft.com/office/officeart/2005/8/layout/matrix3">
  <dgm:title val=""/>
  <dgm:desc val=""/>
  <dgm:catLst>
    <dgm:cat type="matrix" pri="1000"/>
    <dgm:cat type="convert" pri="18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0" destOrd="0"/>
        <dgm:cxn modelId="8" srcId="0" destId="4" srcOrd="1" destOrd="0"/>
      </dgm:cxnLst>
      <dgm:bg/>
      <dgm:whole/>
    </dgm:dataModel>
  </dgm:sampData>
  <dgm:styleData useDef="1">
    <dgm:dataModel>
      <dgm:ptLst/>
      <dgm:bg/>
      <dgm:whole/>
    </dgm:dataModel>
  </dgm:styleData>
  <dgm:clrData useDef="1">
    <dgm:dataModel>
      <dgm:ptLst/>
      <dgm:bg/>
      <dgm:whole/>
    </dgm:dataModel>
  </dgm:clrData>
  <dgm:layoutNode name="matrix">
    <dgm:varLst>
      <dgm:chMax val="1"/>
      <dgm:dir/>
      <dgm:resizeHandles val="exact"/>
    </dgm:varLst>
    <dgm:alg type="composite">
      <dgm:param type="ar" val="1"/>
    </dgm:alg>
    <dgm:shape xmlns:r="http://schemas.openxmlformats.org/officeDocument/2006/relationships" r:blip="">
      <dgm:adjLst/>
    </dgm:shape>
    <dgm:presOf/>
    <dgm:choose name="Name0">
      <dgm:if name="Name1" func="var" arg="dir" op="equ" val="norm">
        <dgm:constrLst>
          <dgm:constr type="w" for="ch" forName="diamond" refType="w"/>
          <dgm:constr type="h" for="ch" forName="diamond" refType="h"/>
          <dgm:constr type="w" for="ch" forName="quad1" refType="w" fact="0.39"/>
          <dgm:constr type="h" for="ch" forName="quad1" refType="h" fact="0.39"/>
          <dgm:constr type="ctrX" for="ch" forName="quad1" refType="w" fact="0.29"/>
          <dgm:constr type="ctrY" for="ch" forName="quad1" refType="h" fact="0.29"/>
          <dgm:constr type="w" for="ch" forName="quad2" refType="w" fact="0.39"/>
          <dgm:constr type="h" for="ch" forName="quad2" refType="h" fact="0.39"/>
          <dgm:constr type="ctrX" for="ch" forName="quad2" refType="w" fact="0.71"/>
          <dgm:constr type="ctrY" for="ch" forName="quad2" refType="h" fact="0.29"/>
          <dgm:constr type="w" for="ch" forName="quad3" refType="w" fact="0.39"/>
          <dgm:constr type="h" for="ch" forName="quad3" refType="h" fact="0.39"/>
          <dgm:constr type="ctrX" for="ch" forName="quad3" refType="w" fact="0.29"/>
          <dgm:constr type="ctrY" for="ch" forName="quad3" refType="h" fact="0.71"/>
          <dgm:constr type="w" for="ch" forName="quad4" refType="w" fact="0.39"/>
          <dgm:constr type="h" for="ch" forName="quad4" refType="h" fact="0.39"/>
          <dgm:constr type="ctrX" for="ch" forName="quad4" refType="w" fact="0.71"/>
          <dgm:constr type="ctrY" for="ch" forName="quad4" refType="h" fact="0.71"/>
          <dgm:constr type="primFontSz" for="des" ptType="node" op="equ" val="65"/>
        </dgm:constrLst>
      </dgm:if>
      <dgm:else name="Name2">
        <dgm:constrLst>
          <dgm:constr type="w" for="ch" forName="diamond" refType="w"/>
          <dgm:constr type="h" for="ch" forName="diamond" refType="h"/>
          <dgm:constr type="w" for="ch" forName="quad1" refType="w" fact="0.39"/>
          <dgm:constr type="h" for="ch" forName="quad1" refType="h" fact="0.39"/>
          <dgm:constr type="ctrX" for="ch" forName="quad1" refType="w" fact="0.71"/>
          <dgm:constr type="ctrY" for="ch" forName="quad1" refType="h" fact="0.29"/>
          <dgm:constr type="w" for="ch" forName="quad2" refType="w" fact="0.39"/>
          <dgm:constr type="h" for="ch" forName="quad2" refType="h" fact="0.39"/>
          <dgm:constr type="ctrX" for="ch" forName="quad2" refType="w" fact="0.29"/>
          <dgm:constr type="ctrY" for="ch" forName="quad2" refType="h" fact="0.29"/>
          <dgm:constr type="w" for="ch" forName="quad3" refType="w" fact="0.39"/>
          <dgm:constr type="h" for="ch" forName="quad3" refType="h" fact="0.39"/>
          <dgm:constr type="ctrX" for="ch" forName="quad3" refType="w" fact="0.71"/>
          <dgm:constr type="ctrY" for="ch" forName="quad3" refType="h" fact="0.71"/>
          <dgm:constr type="w" for="ch" forName="quad4" refType="w" fact="0.39"/>
          <dgm:constr type="h" for="ch" forName="quad4" refType="h" fact="0.39"/>
          <dgm:constr type="ctrX" for="ch" forName="quad4" refType="w" fact="0.29"/>
          <dgm:constr type="ctrY" for="ch" forName="quad4" refType="h" fact="0.71"/>
          <dgm:constr type="primFontSz" for="des" ptType="node" op="equ" val="65"/>
        </dgm:constrLst>
      </dgm:else>
    </dgm:choose>
    <dgm:ruleLst/>
    <dgm:choose name="Name3">
      <dgm:if name="Name4" axis="ch" ptType="node" func="cnt" op="gte" val="1">
        <dgm:layoutNode name="diamond" styleLbl="bgShp">
          <dgm:alg type="sp"/>
          <dgm:shape xmlns:r="http://schemas.openxmlformats.org/officeDocument/2006/relationships" type="diamond" r:blip="">
            <dgm:adjLst/>
          </dgm:shape>
          <dgm:presOf/>
          <dgm:constrLst>
            <dgm:constr type="w" refType="h" op="equ"/>
          </dgm:constrLst>
          <dgm:ruleLst/>
        </dgm:layoutNode>
        <dgm:layoutNode name="quad1">
          <dgm:varLst>
            <dgm:chMax val="0"/>
            <dgm:chPref val="0"/>
            <dgm:bulletEnabled val="1"/>
          </dgm:varLst>
          <dgm:alg type="tx"/>
          <dgm:shape xmlns:r="http://schemas.openxmlformats.org/officeDocument/2006/relationships" type="roundRect" r:blip="">
            <dgm:adjLst/>
          </dgm:shape>
          <dgm:presOf axis="ch desOrSelf" ptType="node node" st="1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2">
          <dgm:varLst>
            <dgm:chMax val="0"/>
            <dgm:chPref val="0"/>
            <dgm:bulletEnabled val="1"/>
          </dgm:varLst>
          <dgm:alg type="tx"/>
          <dgm:shape xmlns:r="http://schemas.openxmlformats.org/officeDocument/2006/relationships" type="roundRect" r:blip="">
            <dgm:adjLst/>
          </dgm:shape>
          <dgm:presOf axis="ch desOrSelf" ptType="node node" st="2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3">
          <dgm:varLst>
            <dgm:chMax val="0"/>
            <dgm:chPref val="0"/>
            <dgm:bulletEnabled val="1"/>
          </dgm:varLst>
          <dgm:alg type="tx"/>
          <dgm:shape xmlns:r="http://schemas.openxmlformats.org/officeDocument/2006/relationships" type="roundRect" r:blip="">
            <dgm:adjLst/>
          </dgm:shape>
          <dgm:presOf axis="ch desOrSelf" ptType="node node" st="3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4">
          <dgm:varLst>
            <dgm:chMax val="0"/>
            <dgm:chPref val="0"/>
            <dgm:bulletEnabled val="1"/>
          </dgm:varLst>
          <dgm:alg type="tx"/>
          <dgm:shape xmlns:r="http://schemas.openxmlformats.org/officeDocument/2006/relationships" type="roundRect" r:blip="">
            <dgm:adjLst/>
          </dgm:shape>
          <dgm:presOf axis="ch desOrSelf" ptType="node node" st="4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5"/>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Galvenes vietturis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lv-LV"/>
          </a:p>
        </p:txBody>
      </p:sp>
      <p:sp>
        <p:nvSpPr>
          <p:cNvPr id="3" name="Datuma vietturis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1BA896B6-34A5-4810-B98B-BD75E966984F}" type="datetimeFigureOut">
              <a:rPr lang="lv-LV" smtClean="0"/>
              <a:t>02.09.2026</a:t>
            </a:fld>
            <a:endParaRPr lang="lv-LV"/>
          </a:p>
        </p:txBody>
      </p:sp>
      <p:sp>
        <p:nvSpPr>
          <p:cNvPr id="4" name="Kājenes vietturis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lv-LV"/>
          </a:p>
        </p:txBody>
      </p:sp>
      <p:sp>
        <p:nvSpPr>
          <p:cNvPr id="5" name="Slaida numura vietturis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4952F4C2-8C70-4901-BF7E-278AEB2FA543}" type="slidenum">
              <a:rPr lang="lv-LV" smtClean="0"/>
              <a:t>‹#›</a:t>
            </a:fld>
            <a:endParaRPr lang="lv-LV"/>
          </a:p>
        </p:txBody>
      </p:sp>
    </p:spTree>
    <p:extLst>
      <p:ext uri="{BB962C8B-B14F-4D97-AF65-F5344CB8AC3E}">
        <p14:creationId xmlns:p14="http://schemas.microsoft.com/office/powerpoint/2010/main" val="118310210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lv-LV"/>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6F2B475-55EB-40FC-B6C0-29A4B9C51363}" type="datetimeFigureOut">
              <a:rPr lang="lv-LV" smtClean="0"/>
              <a:t>02.09.2026</a:t>
            </a:fld>
            <a:endParaRPr lang="lv-LV"/>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lv-LV"/>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lv-LV"/>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161CE67-5988-4723-AB18-76B9F264C06C}" type="slidenum">
              <a:rPr lang="lv-LV" smtClean="0"/>
              <a:t>‹#›</a:t>
            </a:fld>
            <a:endParaRPr lang="lv-LV"/>
          </a:p>
        </p:txBody>
      </p:sp>
    </p:spTree>
    <p:extLst>
      <p:ext uri="{BB962C8B-B14F-4D97-AF65-F5344CB8AC3E}">
        <p14:creationId xmlns:p14="http://schemas.microsoft.com/office/powerpoint/2010/main" val="316231966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10"/>
          </p:nvPr>
        </p:nvSpPr>
        <p:spPr/>
        <p:txBody>
          <a:bodyPr/>
          <a:lstStyle/>
          <a:p>
            <a:fld id="{E161CE67-5988-4723-AB18-76B9F264C06C}" type="slidenum">
              <a:rPr lang="lv-LV" smtClean="0"/>
              <a:t>4</a:t>
            </a:fld>
            <a:endParaRPr lang="lv-LV"/>
          </a:p>
        </p:txBody>
      </p:sp>
    </p:spTree>
    <p:extLst>
      <p:ext uri="{BB962C8B-B14F-4D97-AF65-F5344CB8AC3E}">
        <p14:creationId xmlns:p14="http://schemas.microsoft.com/office/powerpoint/2010/main" val="159252767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lv-LV" dirty="0"/>
              <a:t>Atkarībā no izglītības</a:t>
            </a:r>
            <a:r>
              <a:rPr lang="lv-LV" baseline="0" dirty="0"/>
              <a:t> ietādē esošiem reglamentējošiem dokumentiem, pārrunāt kārtības un drošības noteikumus datorkabinetā (atkārtojums).</a:t>
            </a:r>
          </a:p>
          <a:p>
            <a:r>
              <a:rPr lang="lv-LV" baseline="0" dirty="0"/>
              <a:t>Šajās pārrunās galvenais uzsvars uz «kāpēc?» un ko darīt, «ja»!</a:t>
            </a:r>
          </a:p>
          <a:p>
            <a:r>
              <a:rPr lang="lv-LV" baseline="0" dirty="0"/>
              <a:t>Vēlreiz skolēniem arī izrunāt par iespējamiem evakuācijas ceļiem no datorkabineta.</a:t>
            </a:r>
          </a:p>
        </p:txBody>
      </p:sp>
      <p:sp>
        <p:nvSpPr>
          <p:cNvPr id="4" name="Slide Number Placeholder 3"/>
          <p:cNvSpPr>
            <a:spLocks noGrp="1"/>
          </p:cNvSpPr>
          <p:nvPr>
            <p:ph type="sldNum" sz="quarter" idx="10"/>
          </p:nvPr>
        </p:nvSpPr>
        <p:spPr/>
        <p:txBody>
          <a:bodyPr/>
          <a:lstStyle/>
          <a:p>
            <a:fld id="{E161CE67-5988-4723-AB18-76B9F264C06C}" type="slidenum">
              <a:rPr lang="lv-LV" smtClean="0"/>
              <a:t>5</a:t>
            </a:fld>
            <a:endParaRPr lang="lv-LV"/>
          </a:p>
        </p:txBody>
      </p:sp>
    </p:spTree>
    <p:extLst>
      <p:ext uri="{BB962C8B-B14F-4D97-AF65-F5344CB8AC3E}">
        <p14:creationId xmlns:p14="http://schemas.microsoft.com/office/powerpoint/2010/main" val="351475966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lv-LV" dirty="0"/>
              <a:t>Skolotājs pārliecinās, ka visi skolēni var pieslēgties mācību vidē,</a:t>
            </a:r>
            <a:r>
              <a:rPr lang="lv-LV" baseline="0" dirty="0"/>
              <a:t> izmantojot e-klases pasi, lai pēc tam skolotājs vārētu izveidot savas klases un tās grupas mācību vidē.</a:t>
            </a:r>
          </a:p>
          <a:p>
            <a:r>
              <a:rPr lang="lv-LV" baseline="0" dirty="0"/>
              <a:t>KRUSTVĀRDU MĪKLA</a:t>
            </a:r>
          </a:p>
          <a:p>
            <a:pPr marL="171450" indent="-171450">
              <a:buFont typeface="Arial" panose="020B0604020202020204" pitchFamily="34" charset="0"/>
              <a:buChar char="•"/>
            </a:pPr>
            <a:r>
              <a:rPr lang="lv-LV" dirty="0"/>
              <a:t>Pirmā krustvārdu mīkla tika publicēta laikrakstā «New York World» 1913. gadā. Ilgu laiku tas bija vienīgais laikraksts, kurā tika publicētas krustvārdu mīklas. Uz vienu nedēļu laikraksts pārstāja publicēt mīklas, jo tajās bija pārāk daudz kļūdu, tomēr lasītāji bija tik sašutuši, ka laikrakstam nācās atsākt mīklu publicēšanu.</a:t>
            </a:r>
          </a:p>
          <a:p>
            <a:pPr marL="171450" indent="-171450">
              <a:buFont typeface="Arial" panose="020B0604020202020204" pitchFamily="34" charset="0"/>
              <a:buChar char="•"/>
            </a:pPr>
            <a:r>
              <a:rPr lang="lv-LV" dirty="0"/>
              <a:t>Otrā pasaules kara laikā Francijā tika aizliegtas krustvārdu mīklas, lai ar to palīdzību spiegi nenodotu šifrētu informāciju.</a:t>
            </a:r>
          </a:p>
          <a:p>
            <a:endParaRPr lang="lv-LV" dirty="0"/>
          </a:p>
        </p:txBody>
      </p:sp>
      <p:sp>
        <p:nvSpPr>
          <p:cNvPr id="4" name="Slide Number Placeholder 3"/>
          <p:cNvSpPr>
            <a:spLocks noGrp="1"/>
          </p:cNvSpPr>
          <p:nvPr>
            <p:ph type="sldNum" sz="quarter" idx="10"/>
          </p:nvPr>
        </p:nvSpPr>
        <p:spPr/>
        <p:txBody>
          <a:bodyPr/>
          <a:lstStyle/>
          <a:p>
            <a:fld id="{E161CE67-5988-4723-AB18-76B9F264C06C}" type="slidenum">
              <a:rPr lang="lv-LV" smtClean="0"/>
              <a:t>6</a:t>
            </a:fld>
            <a:endParaRPr lang="lv-LV"/>
          </a:p>
        </p:txBody>
      </p:sp>
    </p:spTree>
    <p:extLst>
      <p:ext uri="{BB962C8B-B14F-4D97-AF65-F5344CB8AC3E}">
        <p14:creationId xmlns:p14="http://schemas.microsoft.com/office/powerpoint/2010/main" val="157959416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lv-LV" dirty="0"/>
              <a:t>Dinamiskā pauze –</a:t>
            </a:r>
            <a:r>
              <a:rPr lang="lv-LV" baseline="0" dirty="0"/>
              <a:t> mēģināt virzīt katram skolēnam savā laikā pildīt šo dinamsiko pauzi. Kāds no skolēniem to var veikt pat divas reizes, kamēr strādā ar krustvārdu mīklu.</a:t>
            </a:r>
          </a:p>
          <a:p>
            <a:endParaRPr lang="lv-LV" baseline="0" dirty="0"/>
          </a:p>
          <a:p>
            <a:r>
              <a:rPr lang="lv-LV" b="1" dirty="0"/>
              <a:t>Acu atslābināšana</a:t>
            </a:r>
            <a:r>
              <a:rPr lang="lv-LV" dirty="0"/>
              <a:t> </a:t>
            </a:r>
          </a:p>
          <a:p>
            <a:r>
              <a:rPr lang="lv-LV" dirty="0"/>
              <a:t>Novērsiet skatienu no datora monitora un aptuveni minūti, mak­simāli atslābinot acis, skatieties vienā punktā, vēlams ārā pa logu — uz kokiem vai zilajām debesīm. Starp citu, zilā krāsa palīdz atpūtināt acis un nomierina nervu sistēmu. Var arī aizsegt acis.</a:t>
            </a:r>
          </a:p>
          <a:p>
            <a:r>
              <a:rPr lang="lv-LV" b="1" dirty="0"/>
              <a:t>Astotnieka zīmēšana</a:t>
            </a:r>
            <a:r>
              <a:rPr lang="lv-LV" dirty="0"/>
              <a:t> </a:t>
            </a:r>
          </a:p>
          <a:p>
            <a:r>
              <a:rPr lang="lv-LV" dirty="0"/>
              <a:t>Ar acīm uzzīmējiet gaisā iedomātu astoņnieku. Tas palīdzēs izvingrināt acis. </a:t>
            </a:r>
          </a:p>
          <a:p>
            <a:endParaRPr lang="lv-LV" dirty="0"/>
          </a:p>
        </p:txBody>
      </p:sp>
      <p:sp>
        <p:nvSpPr>
          <p:cNvPr id="4" name="Slide Number Placeholder 3"/>
          <p:cNvSpPr>
            <a:spLocks noGrp="1"/>
          </p:cNvSpPr>
          <p:nvPr>
            <p:ph type="sldNum" sz="quarter" idx="10"/>
          </p:nvPr>
        </p:nvSpPr>
        <p:spPr/>
        <p:txBody>
          <a:bodyPr/>
          <a:lstStyle/>
          <a:p>
            <a:fld id="{E161CE67-5988-4723-AB18-76B9F264C06C}" type="slidenum">
              <a:rPr lang="lv-LV" smtClean="0"/>
              <a:t>7</a:t>
            </a:fld>
            <a:endParaRPr lang="lv-LV"/>
          </a:p>
        </p:txBody>
      </p:sp>
    </p:spTree>
    <p:extLst>
      <p:ext uri="{BB962C8B-B14F-4D97-AF65-F5344CB8AC3E}">
        <p14:creationId xmlns:p14="http://schemas.microsoft.com/office/powerpoint/2010/main" val="157959416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endParaRPr lang="lv-LV" dirty="0"/>
          </a:p>
        </p:txBody>
      </p:sp>
      <p:sp>
        <p:nvSpPr>
          <p:cNvPr id="4" name="Slaida numura vietturis 3"/>
          <p:cNvSpPr>
            <a:spLocks noGrp="1"/>
          </p:cNvSpPr>
          <p:nvPr>
            <p:ph type="sldNum" sz="quarter" idx="10"/>
          </p:nvPr>
        </p:nvSpPr>
        <p:spPr/>
        <p:txBody>
          <a:bodyPr/>
          <a:lstStyle/>
          <a:p>
            <a:fld id="{E161CE67-5988-4723-AB18-76B9F264C06C}" type="slidenum">
              <a:rPr lang="lv-LV" smtClean="0"/>
              <a:t>8</a:t>
            </a:fld>
            <a:endParaRPr lang="lv-LV"/>
          </a:p>
        </p:txBody>
      </p:sp>
    </p:spTree>
    <p:extLst>
      <p:ext uri="{BB962C8B-B14F-4D97-AF65-F5344CB8AC3E}">
        <p14:creationId xmlns:p14="http://schemas.microsoft.com/office/powerpoint/2010/main" val="358174214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10"/>
          </p:nvPr>
        </p:nvSpPr>
        <p:spPr/>
        <p:txBody>
          <a:bodyPr/>
          <a:lstStyle/>
          <a:p>
            <a:fld id="{E161CE67-5988-4723-AB18-76B9F264C06C}" type="slidenum">
              <a:rPr lang="lv-LV" smtClean="0"/>
              <a:t>9</a:t>
            </a:fld>
            <a:endParaRPr lang="lv-LV"/>
          </a:p>
        </p:txBody>
      </p:sp>
    </p:spTree>
    <p:extLst>
      <p:ext uri="{BB962C8B-B14F-4D97-AF65-F5344CB8AC3E}">
        <p14:creationId xmlns:p14="http://schemas.microsoft.com/office/powerpoint/2010/main" val="79382620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Virsraksta slaids">
    <p:spTree>
      <p:nvGrpSpPr>
        <p:cNvPr id="1" name=""/>
        <p:cNvGrpSpPr/>
        <p:nvPr/>
      </p:nvGrpSpPr>
      <p:grpSpPr>
        <a:xfrm>
          <a:off x="0" y="0"/>
          <a:ext cx="0" cy="0"/>
          <a:chOff x="0" y="0"/>
          <a:chExt cx="0" cy="0"/>
        </a:xfrm>
      </p:grpSpPr>
      <p:pic>
        <p:nvPicPr>
          <p:cNvPr id="3" name="Attēls 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160" y="0"/>
            <a:ext cx="9133679" cy="6858000"/>
          </a:xfrm>
          <a:prstGeom prst="rect">
            <a:avLst/>
          </a:prstGeom>
        </p:spPr>
      </p:pic>
      <p:sp>
        <p:nvSpPr>
          <p:cNvPr id="4" name="Teksta vietturis 3"/>
          <p:cNvSpPr>
            <a:spLocks noGrp="1"/>
          </p:cNvSpPr>
          <p:nvPr>
            <p:ph type="body" sz="quarter" idx="10"/>
          </p:nvPr>
        </p:nvSpPr>
        <p:spPr>
          <a:xfrm>
            <a:off x="1331640" y="1628800"/>
            <a:ext cx="6696744" cy="431329"/>
          </a:xfrm>
        </p:spPr>
        <p:txBody>
          <a:bodyPr anchor="ctr"/>
          <a:lstStyle>
            <a:lvl1pPr marL="0" indent="0" algn="ctr">
              <a:buNone/>
              <a:defRPr sz="1800" baseline="0">
                <a:solidFill>
                  <a:schemeClr val="accent6">
                    <a:lumMod val="50000"/>
                  </a:schemeClr>
                </a:solidFill>
              </a:defRPr>
            </a:lvl1pPr>
          </a:lstStyle>
          <a:p>
            <a:pPr lvl="0"/>
            <a:r>
              <a:rPr lang="en-US"/>
              <a:t>Click to edit Master text styles</a:t>
            </a:r>
          </a:p>
        </p:txBody>
      </p:sp>
      <p:sp>
        <p:nvSpPr>
          <p:cNvPr id="11" name="Teksta vietturis 3"/>
          <p:cNvSpPr>
            <a:spLocks noGrp="1"/>
          </p:cNvSpPr>
          <p:nvPr>
            <p:ph type="body" sz="quarter" idx="11"/>
          </p:nvPr>
        </p:nvSpPr>
        <p:spPr>
          <a:xfrm>
            <a:off x="1331640" y="2132856"/>
            <a:ext cx="6696744" cy="576064"/>
          </a:xfrm>
        </p:spPr>
        <p:txBody>
          <a:bodyPr anchor="ctr"/>
          <a:lstStyle>
            <a:lvl1pPr marL="0" indent="0" algn="ctr">
              <a:buNone/>
              <a:defRPr sz="4000" b="1" baseline="0">
                <a:solidFill>
                  <a:schemeClr val="accent6">
                    <a:lumMod val="50000"/>
                  </a:schemeClr>
                </a:solidFill>
              </a:defRPr>
            </a:lvl1pPr>
          </a:lstStyle>
          <a:p>
            <a:pPr lvl="0"/>
            <a:r>
              <a:rPr lang="en-US"/>
              <a:t>Click to edit Master text styles</a:t>
            </a:r>
          </a:p>
        </p:txBody>
      </p:sp>
      <p:sp>
        <p:nvSpPr>
          <p:cNvPr id="12" name="Teksta vietturis 3"/>
          <p:cNvSpPr>
            <a:spLocks noGrp="1"/>
          </p:cNvSpPr>
          <p:nvPr>
            <p:ph type="body" sz="quarter" idx="12"/>
          </p:nvPr>
        </p:nvSpPr>
        <p:spPr>
          <a:xfrm>
            <a:off x="1331641" y="2781647"/>
            <a:ext cx="6696744" cy="431329"/>
          </a:xfrm>
        </p:spPr>
        <p:txBody>
          <a:bodyPr anchor="ctr"/>
          <a:lstStyle>
            <a:lvl1pPr marL="0" indent="0" algn="ctr">
              <a:buNone/>
              <a:defRPr sz="1800">
                <a:solidFill>
                  <a:schemeClr val="accent6">
                    <a:lumMod val="50000"/>
                  </a:schemeClr>
                </a:solidFill>
              </a:defRPr>
            </a:lvl1pPr>
          </a:lstStyle>
          <a:p>
            <a:pPr lvl="0"/>
            <a:r>
              <a:rPr lang="en-US"/>
              <a:t>Click to edit Master text styles</a:t>
            </a:r>
          </a:p>
        </p:txBody>
      </p:sp>
      <p:sp>
        <p:nvSpPr>
          <p:cNvPr id="2" name="TextBox 1"/>
          <p:cNvSpPr txBox="1"/>
          <p:nvPr userDrawn="1"/>
        </p:nvSpPr>
        <p:spPr>
          <a:xfrm>
            <a:off x="2483768" y="3472385"/>
            <a:ext cx="4248472" cy="292388"/>
          </a:xfrm>
          <a:prstGeom prst="rect">
            <a:avLst/>
          </a:prstGeom>
          <a:noFill/>
        </p:spPr>
        <p:txBody>
          <a:bodyPr wrap="square" rtlCol="0">
            <a:spAutoFit/>
          </a:bodyPr>
          <a:lstStyle/>
          <a:p>
            <a:pPr algn="ctr"/>
            <a:r>
              <a:rPr lang="lv-LV" sz="1300" dirty="0">
                <a:solidFill>
                  <a:schemeClr val="accent6">
                    <a:lumMod val="50000"/>
                  </a:schemeClr>
                </a:solidFill>
                <a:latin typeface="Calibri" pitchFamily="34" charset="0"/>
                <a:cs typeface="Calibri" pitchFamily="34" charset="0"/>
              </a:rPr>
              <a:t>Materiālu pārpublicēšanas</a:t>
            </a:r>
            <a:r>
              <a:rPr lang="lv-LV" sz="1300" baseline="0" dirty="0">
                <a:solidFill>
                  <a:schemeClr val="accent6">
                    <a:lumMod val="50000"/>
                  </a:schemeClr>
                </a:solidFill>
                <a:latin typeface="Calibri" pitchFamily="34" charset="0"/>
                <a:cs typeface="Calibri" pitchFamily="34" charset="0"/>
              </a:rPr>
              <a:t> gadījumā likt atsauci uz </a:t>
            </a:r>
            <a:r>
              <a:rPr lang="lv-LV" sz="1300" baseline="0" dirty="0" err="1">
                <a:solidFill>
                  <a:schemeClr val="accent6">
                    <a:lumMod val="50000"/>
                  </a:schemeClr>
                </a:solidFill>
                <a:latin typeface="Calibri" pitchFamily="34" charset="0"/>
                <a:cs typeface="Calibri" pitchFamily="34" charset="0"/>
              </a:rPr>
              <a:t>Start</a:t>
            </a:r>
            <a:r>
              <a:rPr lang="lv-LV" sz="1300" baseline="0" dirty="0">
                <a:solidFill>
                  <a:schemeClr val="accent6">
                    <a:lumMod val="50000"/>
                  </a:schemeClr>
                </a:solidFill>
                <a:latin typeface="Calibri" pitchFamily="34" charset="0"/>
                <a:cs typeface="Calibri" pitchFamily="34" charset="0"/>
              </a:rPr>
              <a:t> (IT) </a:t>
            </a:r>
            <a:endParaRPr lang="lv-LV" sz="1300" dirty="0">
              <a:solidFill>
                <a:schemeClr val="accent6">
                  <a:lumMod val="50000"/>
                </a:schemeClr>
              </a:solidFill>
              <a:latin typeface="Calibri" pitchFamily="34" charset="0"/>
              <a:cs typeface="Calibri" pitchFamily="34" charset="0"/>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Virsraksts un saturs">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lvl1pPr marL="342900" indent="-342900">
              <a:buClr>
                <a:schemeClr val="accent6">
                  <a:lumMod val="50000"/>
                </a:schemeClr>
              </a:buClr>
              <a:buFont typeface="Arial" pitchFamily="34" charset="0"/>
              <a:buChar char="•"/>
              <a:defRPr>
                <a:latin typeface="Calibri" pitchFamily="34" charset="0"/>
              </a:defRPr>
            </a:lvl1pPr>
            <a:lvl2pPr>
              <a:defRPr>
                <a:latin typeface="Calibri" pitchFamily="34" charset="0"/>
              </a:defRPr>
            </a:lvl2pPr>
            <a:lvl3pPr marL="1143000" indent="-228600">
              <a:buClr>
                <a:schemeClr val="accent6">
                  <a:lumMod val="50000"/>
                </a:schemeClr>
              </a:buClr>
              <a:buFont typeface="Calibri" pitchFamily="34" charset="0"/>
              <a:buChar char="▪"/>
              <a:defRPr>
                <a:latin typeface="Calibri" pitchFamily="34" charset="0"/>
              </a:defRPr>
            </a:lvl3pPr>
            <a:lvl4pPr>
              <a:defRPr>
                <a:latin typeface="Calibri" pitchFamily="34" charset="0"/>
              </a:defRPr>
            </a:lvl4pPr>
            <a:lvl5pPr>
              <a:defRPr>
                <a:latin typeface="Calibri"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Slide Number Placeholder 3"/>
          <p:cNvSpPr>
            <a:spLocks noGrp="1"/>
          </p:cNvSpPr>
          <p:nvPr>
            <p:ph type="sldNum" sz="quarter" idx="10"/>
          </p:nvPr>
        </p:nvSpPr>
        <p:spPr/>
        <p:txBody>
          <a:bodyPr/>
          <a:lstStyle>
            <a:lvl1pPr>
              <a:defRPr/>
            </a:lvl1pPr>
          </a:lstStyle>
          <a:p>
            <a:fld id="{CFEC48EC-EDB5-4FED-AFAF-3607ABDB39EF}" type="slidenum">
              <a:rPr lang="lv-LV" smtClean="0"/>
              <a:t>‹#›</a:t>
            </a:fld>
            <a:endParaRPr lang="lv-LV" dirty="0"/>
          </a:p>
        </p:txBody>
      </p:sp>
      <p:sp>
        <p:nvSpPr>
          <p:cNvPr id="5" name="Rectangle 2"/>
          <p:cNvSpPr>
            <a:spLocks noGrp="1" noChangeArrowheads="1"/>
          </p:cNvSpPr>
          <p:nvPr>
            <p:ph type="title"/>
          </p:nvPr>
        </p:nvSpPr>
        <p:spPr bwMode="auto">
          <a:xfrm>
            <a:off x="467544" y="88851"/>
            <a:ext cx="6984776" cy="963885"/>
          </a:xfrm>
          <a:prstGeom prst="rect">
            <a:avLst/>
          </a:prstGeom>
          <a:noFill/>
          <a:ln w="9525">
            <a:noFill/>
            <a:miter lim="800000"/>
            <a:headEnd/>
            <a:tailEnd/>
          </a:ln>
          <a:effectLst/>
        </p:spPr>
        <p:txBody>
          <a:bodyPr vert="horz" wrap="square" lIns="0" tIns="45720" rIns="0" bIns="45720" numCol="1" anchor="t" anchorCtr="0" compatLnSpc="1">
            <a:prstTxWarp prst="textNoShape">
              <a:avLst/>
            </a:prstTxWarp>
          </a:bodyPr>
          <a:lstStyle/>
          <a:p>
            <a:pPr lvl="0"/>
            <a:r>
              <a:rPr lang="en-US"/>
              <a:t>Click to edit Master title style</a:t>
            </a:r>
            <a:endParaRPr lang="ru-RU"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251520" y="1412776"/>
            <a:ext cx="4123184" cy="4713387"/>
          </a:xfrm>
        </p:spPr>
        <p:txBody>
          <a:bodyPr>
            <a:normAutofit/>
          </a:bodyPr>
          <a:lstStyle>
            <a:lvl1pPr marL="342900" indent="-342900">
              <a:buClr>
                <a:schemeClr val="accent6">
                  <a:lumMod val="50000"/>
                </a:schemeClr>
              </a:buClr>
              <a:buFont typeface="Arial" pitchFamily="34" charset="0"/>
              <a:buChar char="•"/>
              <a:defRPr>
                <a:latin typeface="Calibri" pitchFamily="34" charset="0"/>
              </a:defRPr>
            </a:lvl1pPr>
            <a:lvl2pPr>
              <a:defRPr>
                <a:latin typeface="Calibri" pitchFamily="34" charset="0"/>
              </a:defRPr>
            </a:lvl2pPr>
            <a:lvl3pPr marL="1143000" indent="-228600">
              <a:buClr>
                <a:schemeClr val="accent6">
                  <a:lumMod val="50000"/>
                </a:schemeClr>
              </a:buClr>
              <a:buFont typeface="Calibri" pitchFamily="34" charset="0"/>
              <a:buChar char="▪"/>
              <a:defRPr>
                <a:latin typeface="Calibri" pitchFamily="34" charset="0"/>
              </a:defRPr>
            </a:lvl3pPr>
            <a:lvl4pPr>
              <a:defRPr>
                <a:latin typeface="Calibri" pitchFamily="34" charset="0"/>
              </a:defRPr>
            </a:lvl4pPr>
            <a:lvl5pPr>
              <a:defRPr>
                <a:latin typeface="Calibri"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Slide Number Placeholder 3"/>
          <p:cNvSpPr>
            <a:spLocks noGrp="1"/>
          </p:cNvSpPr>
          <p:nvPr>
            <p:ph type="sldNum" sz="quarter" idx="10"/>
          </p:nvPr>
        </p:nvSpPr>
        <p:spPr/>
        <p:txBody>
          <a:bodyPr/>
          <a:lstStyle>
            <a:lvl1pPr>
              <a:defRPr/>
            </a:lvl1pPr>
          </a:lstStyle>
          <a:p>
            <a:fld id="{B9A722FD-D353-40A8-AF2E-6ED4E40914C0}" type="slidenum">
              <a:rPr lang="lv-LV" smtClean="0"/>
              <a:t>‹#›</a:t>
            </a:fld>
            <a:endParaRPr lang="lv-LV" dirty="0"/>
          </a:p>
        </p:txBody>
      </p:sp>
      <p:sp>
        <p:nvSpPr>
          <p:cNvPr id="5" name="Rectangle 2"/>
          <p:cNvSpPr>
            <a:spLocks noGrp="1" noChangeArrowheads="1"/>
          </p:cNvSpPr>
          <p:nvPr>
            <p:ph type="title"/>
          </p:nvPr>
        </p:nvSpPr>
        <p:spPr bwMode="auto">
          <a:xfrm>
            <a:off x="467544" y="88851"/>
            <a:ext cx="6984776" cy="963885"/>
          </a:xfrm>
          <a:prstGeom prst="rect">
            <a:avLst/>
          </a:prstGeom>
          <a:noFill/>
          <a:ln w="9525">
            <a:noFill/>
            <a:miter lim="800000"/>
            <a:headEnd/>
            <a:tailEnd/>
          </a:ln>
          <a:effectLst/>
        </p:spPr>
        <p:txBody>
          <a:bodyPr vert="horz" wrap="square" lIns="0" tIns="45720" rIns="0" bIns="45720" numCol="1" anchor="t" anchorCtr="0" compatLnSpc="1">
            <a:prstTxWarp prst="textNoShape">
              <a:avLst/>
            </a:prstTxWarp>
          </a:bodyPr>
          <a:lstStyle/>
          <a:p>
            <a:pPr lvl="0"/>
            <a:r>
              <a:rPr lang="en-US"/>
              <a:t>Click to edit Master title style</a:t>
            </a:r>
            <a:endParaRPr lang="ru-RU" dirty="0"/>
          </a:p>
        </p:txBody>
      </p:sp>
      <p:sp>
        <p:nvSpPr>
          <p:cNvPr id="6" name="Content Placeholder 2"/>
          <p:cNvSpPr>
            <a:spLocks noGrp="1"/>
          </p:cNvSpPr>
          <p:nvPr>
            <p:ph idx="11"/>
          </p:nvPr>
        </p:nvSpPr>
        <p:spPr>
          <a:xfrm>
            <a:off x="4716016" y="1412776"/>
            <a:ext cx="4176464" cy="4713387"/>
          </a:xfrm>
        </p:spPr>
        <p:txBody>
          <a:bodyPr>
            <a:normAutofit/>
          </a:bodyPr>
          <a:lstStyle>
            <a:lvl1pPr marL="342900" indent="-342900">
              <a:buClr>
                <a:schemeClr val="accent6">
                  <a:lumMod val="50000"/>
                </a:schemeClr>
              </a:buClr>
              <a:buFont typeface="Arial" pitchFamily="34" charset="0"/>
              <a:buChar char="•"/>
              <a:defRPr>
                <a:latin typeface="Calibri" pitchFamily="34" charset="0"/>
              </a:defRPr>
            </a:lvl1pPr>
            <a:lvl2pPr>
              <a:defRPr>
                <a:latin typeface="Calibri" pitchFamily="34" charset="0"/>
              </a:defRPr>
            </a:lvl2pPr>
            <a:lvl3pPr marL="1143000" indent="-228600">
              <a:buClr>
                <a:schemeClr val="accent6">
                  <a:lumMod val="50000"/>
                </a:schemeClr>
              </a:buClr>
              <a:buFont typeface="Calibri" pitchFamily="34" charset="0"/>
              <a:buChar char="▪"/>
              <a:defRPr>
                <a:latin typeface="Calibri" pitchFamily="34" charset="0"/>
              </a:defRPr>
            </a:lvl3pPr>
            <a:lvl4pPr>
              <a:defRPr>
                <a:latin typeface="Calibri" pitchFamily="34" charset="0"/>
              </a:defRPr>
            </a:lvl4pPr>
            <a:lvl5pPr>
              <a:defRPr>
                <a:latin typeface="Calibri"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34518383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p:cSld name="Cod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0" y="0"/>
            <a:ext cx="1080000" cy="6858000"/>
          </a:xfrm>
          <a:solidFill>
            <a:schemeClr val="accent6">
              <a:lumMod val="50000"/>
            </a:schemeClr>
          </a:solidFill>
        </p:spPr>
        <p:txBody>
          <a:bodyPr vert="vert270" anchor="ctr"/>
          <a:lstStyle>
            <a:lvl1pPr algn="l">
              <a:tabLst>
                <a:tab pos="360000" algn="l"/>
              </a:tabLst>
              <a:defRPr sz="3200">
                <a:latin typeface="Calibri" pitchFamily="34" charset="0"/>
              </a:defRPr>
            </a:lvl1pPr>
          </a:lstStyle>
          <a:p>
            <a:r>
              <a:rPr lang="lv-LV" dirty="0"/>
              <a:t>	Code sample</a:t>
            </a:r>
            <a:endParaRPr lang="en-US" dirty="0"/>
          </a:p>
        </p:txBody>
      </p:sp>
      <p:sp>
        <p:nvSpPr>
          <p:cNvPr id="3" name="Slide Number Placeholder 2"/>
          <p:cNvSpPr>
            <a:spLocks noGrp="1"/>
          </p:cNvSpPr>
          <p:nvPr>
            <p:ph type="sldNum" sz="quarter" idx="10"/>
          </p:nvPr>
        </p:nvSpPr>
        <p:spPr/>
        <p:txBody>
          <a:bodyPr/>
          <a:lstStyle/>
          <a:p>
            <a:fld id="{46963998-7D9D-4945-8E39-CA3CC00370F0}" type="slidenum">
              <a:rPr lang="lv-LV" smtClean="0"/>
              <a:t>‹#›</a:t>
            </a:fld>
            <a:endParaRPr lang="lv-LV" dirty="0"/>
          </a:p>
        </p:txBody>
      </p:sp>
      <p:sp>
        <p:nvSpPr>
          <p:cNvPr id="5" name="Text Placeholder 4"/>
          <p:cNvSpPr>
            <a:spLocks noGrp="1"/>
          </p:cNvSpPr>
          <p:nvPr>
            <p:ph type="body" sz="quarter" idx="11"/>
          </p:nvPr>
        </p:nvSpPr>
        <p:spPr>
          <a:xfrm>
            <a:off x="1222471" y="385590"/>
            <a:ext cx="7712075" cy="5762548"/>
          </a:xfrm>
        </p:spPr>
        <p:txBody>
          <a:bodyPr>
            <a:normAutofit/>
          </a:bodyPr>
          <a:lstStyle>
            <a:lvl1pPr marL="0" indent="0">
              <a:buFontTx/>
              <a:buNone/>
              <a:defRPr sz="2800">
                <a:latin typeface="Calibri" pitchFamily="34" charset="0"/>
              </a:defRPr>
            </a:lvl1pPr>
            <a:lvl2pPr marL="457200" indent="0">
              <a:buFontTx/>
              <a:buNone/>
              <a:defRPr sz="2600">
                <a:latin typeface="Calibri" pitchFamily="34" charset="0"/>
              </a:defRPr>
            </a:lvl2pPr>
            <a:lvl3pPr marL="914400" indent="0">
              <a:buFontTx/>
              <a:buNone/>
              <a:defRPr sz="2400">
                <a:latin typeface="Calibri" pitchFamily="34" charset="0"/>
              </a:defRPr>
            </a:lvl3pPr>
            <a:lvl4pPr marL="1371600" indent="0">
              <a:buFontTx/>
              <a:buNone/>
              <a:defRPr sz="2200">
                <a:latin typeface="Calibri" pitchFamily="34" charset="0"/>
              </a:defRPr>
            </a:lvl4pPr>
            <a:lvl5pPr marL="1828800" indent="0">
              <a:buFontTx/>
              <a:buNone/>
              <a:defRPr sz="2000">
                <a:latin typeface="Calibri"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Rectangle 5"/>
          <p:cNvSpPr/>
          <p:nvPr/>
        </p:nvSpPr>
        <p:spPr>
          <a:xfrm>
            <a:off x="1222471" y="6444476"/>
            <a:ext cx="4572000" cy="276999"/>
          </a:xfrm>
          <a:prstGeom prst="rect">
            <a:avLst/>
          </a:prstGeom>
        </p:spPr>
        <p:txBody>
          <a:bodyPr>
            <a:spAutoFit/>
          </a:bodyPr>
          <a:lstStyle/>
          <a:p>
            <a:r>
              <a:rPr lang="lv-LV" sz="1200" dirty="0"/>
              <a:t>Materiālu pārpublicēšanas gadījumā, likt atsauci uz Start (IT) </a:t>
            </a:r>
            <a:endParaRPr lang="en-US" sz="1200" dirty="0"/>
          </a:p>
        </p:txBody>
      </p:sp>
    </p:spTree>
    <p:extLst>
      <p:ext uri="{BB962C8B-B14F-4D97-AF65-F5344CB8AC3E}">
        <p14:creationId xmlns:p14="http://schemas.microsoft.com/office/powerpoint/2010/main" val="356769508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Pielāgots izkārtojums">
    <p:spTree>
      <p:nvGrpSpPr>
        <p:cNvPr id="1" name=""/>
        <p:cNvGrpSpPr/>
        <p:nvPr/>
      </p:nvGrpSpPr>
      <p:grpSpPr>
        <a:xfrm>
          <a:off x="0" y="0"/>
          <a:ext cx="0" cy="0"/>
          <a:chOff x="0" y="0"/>
          <a:chExt cx="0" cy="0"/>
        </a:xfrm>
      </p:grpSpPr>
      <p:sp>
        <p:nvSpPr>
          <p:cNvPr id="2" name="Title 1"/>
          <p:cNvSpPr>
            <a:spLocks noGrp="1"/>
          </p:cNvSpPr>
          <p:nvPr>
            <p:ph type="title"/>
          </p:nvPr>
        </p:nvSpPr>
        <p:spPr>
          <a:xfrm>
            <a:off x="467544" y="88851"/>
            <a:ext cx="7056784" cy="963885"/>
          </a:xfrm>
        </p:spPr>
        <p:txBody>
          <a:bodyPr/>
          <a:lstStyle/>
          <a:p>
            <a:r>
              <a:rPr lang="en-US"/>
              <a:t>Click to edit Master title style</a:t>
            </a:r>
            <a:endParaRPr lang="lv-LV" dirty="0"/>
          </a:p>
        </p:txBody>
      </p:sp>
      <p:sp>
        <p:nvSpPr>
          <p:cNvPr id="3" name="Slide Number Placeholder 2"/>
          <p:cNvSpPr>
            <a:spLocks noGrp="1"/>
          </p:cNvSpPr>
          <p:nvPr>
            <p:ph type="sldNum" sz="quarter" idx="10"/>
          </p:nvPr>
        </p:nvSpPr>
        <p:spPr/>
        <p:txBody>
          <a:bodyPr/>
          <a:lstStyle/>
          <a:p>
            <a:fld id="{4E814776-24A3-450F-AAE4-8EF1585A30BC}" type="slidenum">
              <a:rPr lang="lv-LV" smtClean="0"/>
              <a:t>‹#›</a:t>
            </a:fld>
            <a:endParaRPr lang="lv-LV" dirty="0"/>
          </a:p>
        </p:txBody>
      </p:sp>
    </p:spTree>
    <p:extLst>
      <p:ext uri="{BB962C8B-B14F-4D97-AF65-F5344CB8AC3E}">
        <p14:creationId xmlns:p14="http://schemas.microsoft.com/office/powerpoint/2010/main" val="349295773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1_Cod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0" y="0"/>
            <a:ext cx="1080000" cy="6858000"/>
          </a:xfrm>
          <a:solidFill>
            <a:schemeClr val="accent6">
              <a:lumMod val="50000"/>
            </a:schemeClr>
          </a:solidFill>
        </p:spPr>
        <p:txBody>
          <a:bodyPr vert="vert270" anchor="ctr"/>
          <a:lstStyle>
            <a:lvl1pPr algn="l">
              <a:tabLst>
                <a:tab pos="360000" algn="l"/>
              </a:tabLst>
              <a:defRPr sz="3200">
                <a:latin typeface="Calibri" pitchFamily="34" charset="0"/>
              </a:defRPr>
            </a:lvl1pPr>
          </a:lstStyle>
          <a:p>
            <a:r>
              <a:rPr lang="lv-LV" dirty="0"/>
              <a:t>	Code sample</a:t>
            </a:r>
            <a:endParaRPr lang="en-US" dirty="0"/>
          </a:p>
        </p:txBody>
      </p:sp>
      <p:sp>
        <p:nvSpPr>
          <p:cNvPr id="3" name="Slide Number Placeholder 2"/>
          <p:cNvSpPr>
            <a:spLocks noGrp="1"/>
          </p:cNvSpPr>
          <p:nvPr>
            <p:ph type="sldNum" sz="quarter" idx="10"/>
          </p:nvPr>
        </p:nvSpPr>
        <p:spPr/>
        <p:txBody>
          <a:bodyPr/>
          <a:lstStyle/>
          <a:p>
            <a:fld id="{46963998-7D9D-4945-8E39-CA3CC00370F0}" type="slidenum">
              <a:rPr lang="lv-LV" smtClean="0"/>
              <a:t>‹#›</a:t>
            </a:fld>
            <a:endParaRPr lang="lv-LV" dirty="0"/>
          </a:p>
        </p:txBody>
      </p:sp>
      <p:sp>
        <p:nvSpPr>
          <p:cNvPr id="6" name="Rectangle 5"/>
          <p:cNvSpPr/>
          <p:nvPr/>
        </p:nvSpPr>
        <p:spPr>
          <a:xfrm>
            <a:off x="1222471" y="6444476"/>
            <a:ext cx="4572000" cy="276999"/>
          </a:xfrm>
          <a:prstGeom prst="rect">
            <a:avLst/>
          </a:prstGeom>
        </p:spPr>
        <p:txBody>
          <a:bodyPr>
            <a:spAutoFit/>
          </a:bodyPr>
          <a:lstStyle/>
          <a:p>
            <a:r>
              <a:rPr lang="lv-LV" sz="1200" dirty="0"/>
              <a:t>Materiālu pārpublicēšanas gadījumā, likt atsauci uz Start (IT) </a:t>
            </a:r>
            <a:endParaRPr lang="en-US" sz="1200" dirty="0"/>
          </a:p>
        </p:txBody>
      </p:sp>
    </p:spTree>
    <p:extLst>
      <p:ext uri="{BB962C8B-B14F-4D97-AF65-F5344CB8AC3E}">
        <p14:creationId xmlns:p14="http://schemas.microsoft.com/office/powerpoint/2010/main" val="5638990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lvl1pPr marL="342900" indent="-342900">
              <a:buClr>
                <a:schemeClr val="accent6">
                  <a:lumMod val="50000"/>
                </a:schemeClr>
              </a:buClr>
              <a:buFont typeface="Arial" pitchFamily="34" charset="0"/>
              <a:buChar char="•"/>
              <a:defRPr>
                <a:latin typeface="Calibri" pitchFamily="34" charset="0"/>
              </a:defRPr>
            </a:lvl1pPr>
            <a:lvl2pPr>
              <a:defRPr>
                <a:latin typeface="Calibri" pitchFamily="34" charset="0"/>
              </a:defRPr>
            </a:lvl2pPr>
            <a:lvl3pPr marL="1143000" indent="-228600">
              <a:buClr>
                <a:schemeClr val="accent6">
                  <a:lumMod val="50000"/>
                </a:schemeClr>
              </a:buClr>
              <a:buFont typeface="Calibri" pitchFamily="34" charset="0"/>
              <a:buChar char="▪"/>
              <a:defRPr>
                <a:latin typeface="Calibri" pitchFamily="34" charset="0"/>
              </a:defRPr>
            </a:lvl3pPr>
            <a:lvl4pPr>
              <a:defRPr>
                <a:latin typeface="Calibri" pitchFamily="34" charset="0"/>
              </a:defRPr>
            </a:lvl4pPr>
            <a:lvl5pPr>
              <a:defRPr>
                <a:latin typeface="Calibri"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Slide Number Placeholder 3"/>
          <p:cNvSpPr>
            <a:spLocks noGrp="1"/>
          </p:cNvSpPr>
          <p:nvPr>
            <p:ph type="sldNum" sz="quarter" idx="10"/>
          </p:nvPr>
        </p:nvSpPr>
        <p:spPr/>
        <p:txBody>
          <a:bodyPr/>
          <a:lstStyle>
            <a:lvl1pPr>
              <a:defRPr/>
            </a:lvl1pPr>
          </a:lstStyle>
          <a:p>
            <a:fld id="{671F4BF5-D1F1-495D-BD16-ADE99D84F454}" type="slidenum">
              <a:rPr lang="lv-LV" smtClean="0"/>
              <a:t>‹#›</a:t>
            </a:fld>
            <a:endParaRPr lang="lv-LV"/>
          </a:p>
        </p:txBody>
      </p:sp>
      <p:sp>
        <p:nvSpPr>
          <p:cNvPr id="5" name="Rectangle 2"/>
          <p:cNvSpPr>
            <a:spLocks noGrp="1" noChangeArrowheads="1"/>
          </p:cNvSpPr>
          <p:nvPr>
            <p:ph type="title"/>
          </p:nvPr>
        </p:nvSpPr>
        <p:spPr bwMode="auto">
          <a:xfrm>
            <a:off x="467544" y="88851"/>
            <a:ext cx="6408712" cy="963885"/>
          </a:xfrm>
          <a:prstGeom prst="rect">
            <a:avLst/>
          </a:prstGeom>
          <a:noFill/>
          <a:ln w="9525">
            <a:noFill/>
            <a:miter lim="800000"/>
            <a:headEnd/>
            <a:tailEnd/>
          </a:ln>
          <a:effectLst/>
        </p:spPr>
        <p:txBody>
          <a:bodyPr vert="horz" wrap="square" lIns="0" tIns="45720" rIns="0" bIns="45720" numCol="1" anchor="t" anchorCtr="0" compatLnSpc="1">
            <a:prstTxWarp prst="textNoShape">
              <a:avLst/>
            </a:prstTxWarp>
          </a:bodyPr>
          <a:lstStyle/>
          <a:p>
            <a:pPr lvl="0"/>
            <a:r>
              <a:rPr lang="en-US" dirty="0"/>
              <a:t>Click to edit Master title style</a:t>
            </a:r>
            <a:endParaRPr lang="ru-RU" dirty="0"/>
          </a:p>
        </p:txBody>
      </p:sp>
    </p:spTree>
    <p:extLst>
      <p:ext uri="{BB962C8B-B14F-4D97-AF65-F5344CB8AC3E}">
        <p14:creationId xmlns:p14="http://schemas.microsoft.com/office/powerpoint/2010/main" val="222534687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image" Target="../media/image2.gif"/><Relationship Id="rId4" Type="http://schemas.openxmlformats.org/officeDocument/2006/relationships/slideLayout" Target="../slideLayouts/slideLayout4.xml"/><Relationship Id="rId9" Type="http://schemas.openxmlformats.org/officeDocument/2006/relationships/image" Target="../media/image1.gif"/></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31" name="Rectangle 7"/>
          <p:cNvSpPr>
            <a:spLocks noChangeArrowheads="1"/>
          </p:cNvSpPr>
          <p:nvPr/>
        </p:nvSpPr>
        <p:spPr bwMode="auto">
          <a:xfrm>
            <a:off x="-1" y="0"/>
            <a:ext cx="7812361" cy="1152525"/>
          </a:xfrm>
          <a:prstGeom prst="rect">
            <a:avLst/>
          </a:prstGeom>
          <a:solidFill>
            <a:schemeClr val="accent6">
              <a:lumMod val="50000"/>
            </a:schemeClr>
          </a:solidFill>
          <a:ln w="9525">
            <a:noFill/>
            <a:miter lim="800000"/>
            <a:headEnd/>
            <a:tailEnd/>
          </a:ln>
          <a:effectLst/>
        </p:spPr>
        <p:txBody>
          <a:bodyPr wrap="none" anchor="ctr">
            <a:prstTxWarp prst="textNoShape">
              <a:avLst/>
            </a:prstTxWarp>
          </a:bodyPr>
          <a:lstStyle/>
          <a:p>
            <a:endParaRPr lang="en-US">
              <a:latin typeface="Verdana"/>
              <a:ea typeface="Verdana"/>
              <a:cs typeface="Verdana"/>
            </a:endParaRPr>
          </a:p>
        </p:txBody>
      </p:sp>
      <p:sp>
        <p:nvSpPr>
          <p:cNvPr id="1026" name="Rectangle 2"/>
          <p:cNvSpPr>
            <a:spLocks noGrp="1" noChangeArrowheads="1"/>
          </p:cNvSpPr>
          <p:nvPr>
            <p:ph type="title"/>
          </p:nvPr>
        </p:nvSpPr>
        <p:spPr bwMode="auto">
          <a:xfrm>
            <a:off x="467544" y="88851"/>
            <a:ext cx="6912768" cy="963885"/>
          </a:xfrm>
          <a:prstGeom prst="rect">
            <a:avLst/>
          </a:prstGeom>
          <a:noFill/>
          <a:ln w="9525">
            <a:noFill/>
            <a:miter lim="800000"/>
            <a:headEnd/>
            <a:tailEnd/>
          </a:ln>
          <a:effectLst/>
        </p:spPr>
        <p:txBody>
          <a:bodyPr vert="horz" wrap="square" lIns="0" tIns="45720" rIns="0" bIns="45720" numCol="1" anchor="t" anchorCtr="0" compatLnSpc="1">
            <a:prstTxWarp prst="textNoShape">
              <a:avLst/>
            </a:prstTxWarp>
          </a:bodyPr>
          <a:lstStyle/>
          <a:p>
            <a:pPr lvl="0"/>
            <a:r>
              <a:rPr lang="lv-LV"/>
              <a:t>Rediģēt šablona virsraksta stilu</a:t>
            </a:r>
            <a:endParaRPr lang="ru-RU" dirty="0"/>
          </a:p>
        </p:txBody>
      </p:sp>
      <p:sp>
        <p:nvSpPr>
          <p:cNvPr id="1027" name="Rectangle 3"/>
          <p:cNvSpPr>
            <a:spLocks noGrp="1" noChangeArrowheads="1"/>
          </p:cNvSpPr>
          <p:nvPr>
            <p:ph type="body" idx="1"/>
          </p:nvPr>
        </p:nvSpPr>
        <p:spPr bwMode="auto">
          <a:xfrm>
            <a:off x="304800" y="1412776"/>
            <a:ext cx="8382000" cy="4713387"/>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marL="342900" lvl="0" indent="-342900" algn="l" rtl="0" eaLnBrk="1" fontAlgn="base" hangingPunct="1">
              <a:spcBef>
                <a:spcPct val="20000"/>
              </a:spcBef>
              <a:spcAft>
                <a:spcPct val="0"/>
              </a:spcAft>
              <a:buClr>
                <a:schemeClr val="accent6">
                  <a:lumMod val="50000"/>
                </a:schemeClr>
              </a:buClr>
              <a:buFont typeface="Arial" pitchFamily="34" charset="0"/>
              <a:buChar char="•"/>
            </a:pPr>
            <a:r>
              <a:rPr lang="lv-LV"/>
              <a:t>Rediģēt šablona teksta stilus</a:t>
            </a:r>
          </a:p>
          <a:p>
            <a:pPr marL="342900" lvl="1" indent="-342900" algn="l" rtl="0" eaLnBrk="1" fontAlgn="base" hangingPunct="1">
              <a:spcBef>
                <a:spcPct val="20000"/>
              </a:spcBef>
              <a:spcAft>
                <a:spcPct val="0"/>
              </a:spcAft>
              <a:buClr>
                <a:schemeClr val="accent6">
                  <a:lumMod val="50000"/>
                </a:schemeClr>
              </a:buClr>
              <a:buFont typeface="Arial" pitchFamily="34" charset="0"/>
              <a:buChar char="•"/>
            </a:pPr>
            <a:r>
              <a:rPr lang="lv-LV"/>
              <a:t>Otrais līmenis</a:t>
            </a:r>
          </a:p>
          <a:p>
            <a:pPr marL="342900" lvl="2" indent="-342900" algn="l" rtl="0" eaLnBrk="1" fontAlgn="base" hangingPunct="1">
              <a:spcBef>
                <a:spcPct val="20000"/>
              </a:spcBef>
              <a:spcAft>
                <a:spcPct val="0"/>
              </a:spcAft>
              <a:buClr>
                <a:schemeClr val="accent6">
                  <a:lumMod val="50000"/>
                </a:schemeClr>
              </a:buClr>
              <a:buFont typeface="Arial" pitchFamily="34" charset="0"/>
              <a:buChar char="•"/>
            </a:pPr>
            <a:r>
              <a:rPr lang="lv-LV"/>
              <a:t>Trešais līmenis</a:t>
            </a:r>
          </a:p>
          <a:p>
            <a:pPr marL="342900" lvl="3" indent="-342900" algn="l" rtl="0" eaLnBrk="1" fontAlgn="base" hangingPunct="1">
              <a:spcBef>
                <a:spcPct val="20000"/>
              </a:spcBef>
              <a:spcAft>
                <a:spcPct val="0"/>
              </a:spcAft>
              <a:buClr>
                <a:schemeClr val="accent6">
                  <a:lumMod val="50000"/>
                </a:schemeClr>
              </a:buClr>
              <a:buFont typeface="Arial" pitchFamily="34" charset="0"/>
              <a:buChar char="•"/>
            </a:pPr>
            <a:r>
              <a:rPr lang="lv-LV"/>
              <a:t>Ceturtais līmenis</a:t>
            </a:r>
          </a:p>
          <a:p>
            <a:pPr marL="342900" lvl="4" indent="-342900" algn="l" rtl="0" eaLnBrk="1" fontAlgn="base" hangingPunct="1">
              <a:spcBef>
                <a:spcPct val="20000"/>
              </a:spcBef>
              <a:spcAft>
                <a:spcPct val="0"/>
              </a:spcAft>
              <a:buClr>
                <a:schemeClr val="accent6">
                  <a:lumMod val="50000"/>
                </a:schemeClr>
              </a:buClr>
              <a:buFont typeface="Arial" pitchFamily="34" charset="0"/>
              <a:buChar char="•"/>
            </a:pPr>
            <a:r>
              <a:rPr lang="lv-LV"/>
              <a:t>Piektais līmenis</a:t>
            </a:r>
            <a:endParaRPr lang="ru-RU" dirty="0"/>
          </a:p>
        </p:txBody>
      </p:sp>
      <p:sp>
        <p:nvSpPr>
          <p:cNvPr id="1030" name="Rectangle 6"/>
          <p:cNvSpPr>
            <a:spLocks noGrp="1" noChangeArrowheads="1"/>
          </p:cNvSpPr>
          <p:nvPr>
            <p:ph type="sldNum" sz="quarter" idx="4"/>
          </p:nvPr>
        </p:nvSpPr>
        <p:spPr bwMode="auto">
          <a:xfrm>
            <a:off x="6876256" y="6479788"/>
            <a:ext cx="2133600" cy="27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atin typeface="Calibri" panose="020F0502020204030204" pitchFamily="34" charset="0"/>
                <a:ea typeface="Verdana"/>
                <a:cs typeface="Verdana"/>
              </a:defRPr>
            </a:lvl1pPr>
          </a:lstStyle>
          <a:p>
            <a:fld id="{F7AF0B7D-F5C4-4EE8-A488-8F1705AECE05}" type="slidenum">
              <a:rPr lang="lv-LV" smtClean="0"/>
              <a:t>‹#›</a:t>
            </a:fld>
            <a:endParaRPr lang="lv-LV" dirty="0"/>
          </a:p>
        </p:txBody>
      </p:sp>
      <p:sp>
        <p:nvSpPr>
          <p:cNvPr id="2" name="Rectangle 1"/>
          <p:cNvSpPr/>
          <p:nvPr/>
        </p:nvSpPr>
        <p:spPr>
          <a:xfrm>
            <a:off x="226800" y="6479989"/>
            <a:ext cx="4572000" cy="276999"/>
          </a:xfrm>
          <a:prstGeom prst="rect">
            <a:avLst/>
          </a:prstGeom>
        </p:spPr>
        <p:txBody>
          <a:bodyPr>
            <a:spAutoFit/>
          </a:bodyPr>
          <a:lstStyle/>
          <a:p>
            <a:r>
              <a:rPr lang="lv-LV" sz="1200" dirty="0">
                <a:latin typeface="Calibri" panose="020F0502020204030204" pitchFamily="34" charset="0"/>
              </a:rPr>
              <a:t>Materiālu pārpublicēšanas gadījumā, likt atsauci uz Start (IT) </a:t>
            </a:r>
            <a:endParaRPr lang="en-US" sz="1200" dirty="0">
              <a:latin typeface="Calibri" panose="020F0502020204030204" pitchFamily="34" charset="0"/>
            </a:endParaRPr>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90" r:id="rId3"/>
    <p:sldLayoutId id="2147483687" r:id="rId4"/>
    <p:sldLayoutId id="2147483689" r:id="rId5"/>
    <p:sldLayoutId id="2147483691" r:id="rId6"/>
    <p:sldLayoutId id="2147483693" r:id="rId7"/>
  </p:sldLayoutIdLst>
  <p:hf hdr="0" ftr="0" dt="0"/>
  <p:txStyles>
    <p:titleStyle>
      <a:lvl1pPr algn="l" rtl="0" eaLnBrk="1" fontAlgn="base" hangingPunct="1">
        <a:spcBef>
          <a:spcPct val="0"/>
        </a:spcBef>
        <a:spcAft>
          <a:spcPct val="0"/>
        </a:spcAft>
        <a:defRPr sz="3200" b="1">
          <a:solidFill>
            <a:schemeClr val="bg1"/>
          </a:solidFill>
          <a:latin typeface="Calibri" pitchFamily="34" charset="0"/>
          <a:ea typeface="Verdana"/>
          <a:cs typeface="Verdana"/>
        </a:defRPr>
      </a:lvl1pPr>
      <a:lvl2pPr algn="l" rtl="0" eaLnBrk="1" fontAlgn="base" hangingPunct="1">
        <a:spcBef>
          <a:spcPct val="0"/>
        </a:spcBef>
        <a:spcAft>
          <a:spcPct val="0"/>
        </a:spcAft>
        <a:defRPr sz="2800" b="1">
          <a:solidFill>
            <a:schemeClr val="bg1"/>
          </a:solidFill>
          <a:latin typeface="Consolas" charset="0"/>
          <a:ea typeface="Arial" charset="0"/>
          <a:cs typeface="Arial" charset="0"/>
        </a:defRPr>
      </a:lvl2pPr>
      <a:lvl3pPr algn="l" rtl="0" eaLnBrk="1" fontAlgn="base" hangingPunct="1">
        <a:spcBef>
          <a:spcPct val="0"/>
        </a:spcBef>
        <a:spcAft>
          <a:spcPct val="0"/>
        </a:spcAft>
        <a:defRPr sz="2800" b="1">
          <a:solidFill>
            <a:schemeClr val="bg1"/>
          </a:solidFill>
          <a:latin typeface="Consolas" charset="0"/>
          <a:ea typeface="Arial" charset="0"/>
          <a:cs typeface="Arial" charset="0"/>
        </a:defRPr>
      </a:lvl3pPr>
      <a:lvl4pPr algn="l" rtl="0" eaLnBrk="1" fontAlgn="base" hangingPunct="1">
        <a:spcBef>
          <a:spcPct val="0"/>
        </a:spcBef>
        <a:spcAft>
          <a:spcPct val="0"/>
        </a:spcAft>
        <a:defRPr sz="2800" b="1">
          <a:solidFill>
            <a:schemeClr val="bg1"/>
          </a:solidFill>
          <a:latin typeface="Consolas" charset="0"/>
          <a:ea typeface="Arial" charset="0"/>
          <a:cs typeface="Arial" charset="0"/>
        </a:defRPr>
      </a:lvl4pPr>
      <a:lvl5pPr algn="l" rtl="0" eaLnBrk="1" fontAlgn="base" hangingPunct="1">
        <a:spcBef>
          <a:spcPct val="0"/>
        </a:spcBef>
        <a:spcAft>
          <a:spcPct val="0"/>
        </a:spcAft>
        <a:defRPr sz="2800" b="1">
          <a:solidFill>
            <a:schemeClr val="bg1"/>
          </a:solidFill>
          <a:latin typeface="Consolas" charset="0"/>
          <a:ea typeface="Arial" charset="0"/>
          <a:cs typeface="Arial" charset="0"/>
        </a:defRPr>
      </a:lvl5pPr>
      <a:lvl6pPr marL="457200" algn="l" rtl="0" eaLnBrk="1" fontAlgn="base" hangingPunct="1">
        <a:spcBef>
          <a:spcPct val="0"/>
        </a:spcBef>
        <a:spcAft>
          <a:spcPct val="0"/>
        </a:spcAft>
        <a:defRPr sz="2800" b="1">
          <a:solidFill>
            <a:schemeClr val="bg1"/>
          </a:solidFill>
          <a:latin typeface="Consolas" charset="0"/>
          <a:ea typeface="Arial" charset="0"/>
          <a:cs typeface="Arial" charset="0"/>
        </a:defRPr>
      </a:lvl6pPr>
      <a:lvl7pPr marL="914400" algn="l" rtl="0" eaLnBrk="1" fontAlgn="base" hangingPunct="1">
        <a:spcBef>
          <a:spcPct val="0"/>
        </a:spcBef>
        <a:spcAft>
          <a:spcPct val="0"/>
        </a:spcAft>
        <a:defRPr sz="2800" b="1">
          <a:solidFill>
            <a:schemeClr val="bg1"/>
          </a:solidFill>
          <a:latin typeface="Consolas" charset="0"/>
          <a:ea typeface="Arial" charset="0"/>
          <a:cs typeface="Arial" charset="0"/>
        </a:defRPr>
      </a:lvl7pPr>
      <a:lvl8pPr marL="1371600" algn="l" rtl="0" eaLnBrk="1" fontAlgn="base" hangingPunct="1">
        <a:spcBef>
          <a:spcPct val="0"/>
        </a:spcBef>
        <a:spcAft>
          <a:spcPct val="0"/>
        </a:spcAft>
        <a:defRPr sz="2800" b="1">
          <a:solidFill>
            <a:schemeClr val="bg1"/>
          </a:solidFill>
          <a:latin typeface="Consolas" charset="0"/>
          <a:ea typeface="Arial" charset="0"/>
          <a:cs typeface="Arial" charset="0"/>
        </a:defRPr>
      </a:lvl8pPr>
      <a:lvl9pPr marL="1828800" algn="l" rtl="0" eaLnBrk="1" fontAlgn="base" hangingPunct="1">
        <a:spcBef>
          <a:spcPct val="0"/>
        </a:spcBef>
        <a:spcAft>
          <a:spcPct val="0"/>
        </a:spcAft>
        <a:defRPr sz="2800" b="1">
          <a:solidFill>
            <a:schemeClr val="bg1"/>
          </a:solidFill>
          <a:latin typeface="Consolas" charset="0"/>
          <a:ea typeface="Arial" charset="0"/>
          <a:cs typeface="Arial" charset="0"/>
        </a:defRPr>
      </a:lvl9pPr>
    </p:titleStyle>
    <p:bodyStyle>
      <a:lvl1pPr marL="342900" indent="-342900" algn="l" rtl="0" eaLnBrk="1" fontAlgn="base" hangingPunct="1">
        <a:spcBef>
          <a:spcPct val="20000"/>
        </a:spcBef>
        <a:spcAft>
          <a:spcPct val="0"/>
        </a:spcAft>
        <a:buFontTx/>
        <a:buBlip>
          <a:blip r:embed="rId9"/>
        </a:buBlip>
        <a:defRPr lang="en-US" sz="3000" dirty="0" smtClean="0">
          <a:solidFill>
            <a:schemeClr val="tx1"/>
          </a:solidFill>
          <a:latin typeface="Calibri" pitchFamily="34" charset="0"/>
          <a:ea typeface="Verdana"/>
          <a:cs typeface="Verdana"/>
        </a:defRPr>
      </a:lvl1pPr>
      <a:lvl2pPr marL="742950" indent="-285750" algn="l" rtl="0" eaLnBrk="1" fontAlgn="base" hangingPunct="1">
        <a:spcBef>
          <a:spcPct val="20000"/>
        </a:spcBef>
        <a:spcAft>
          <a:spcPct val="0"/>
        </a:spcAft>
        <a:buChar char="–"/>
        <a:defRPr lang="en-US" sz="2800" dirty="0" smtClean="0">
          <a:solidFill>
            <a:schemeClr val="tx1"/>
          </a:solidFill>
          <a:latin typeface="Calibri" pitchFamily="34" charset="0"/>
          <a:ea typeface="Verdana"/>
          <a:cs typeface="Verdana"/>
        </a:defRPr>
      </a:lvl2pPr>
      <a:lvl3pPr marL="1143000" indent="-228600" algn="l" rtl="0" eaLnBrk="1" fontAlgn="base" hangingPunct="1">
        <a:spcBef>
          <a:spcPct val="20000"/>
        </a:spcBef>
        <a:spcAft>
          <a:spcPct val="0"/>
        </a:spcAft>
        <a:buFontTx/>
        <a:buBlip>
          <a:blip r:embed="rId10"/>
        </a:buBlip>
        <a:defRPr lang="en-US" sz="2600" dirty="0" smtClean="0">
          <a:solidFill>
            <a:schemeClr val="tx1"/>
          </a:solidFill>
          <a:latin typeface="Calibri" pitchFamily="34" charset="0"/>
          <a:ea typeface="Verdana"/>
          <a:cs typeface="Verdana"/>
        </a:defRPr>
      </a:lvl3pPr>
      <a:lvl4pPr marL="1600200" indent="-228600" algn="l" rtl="0" eaLnBrk="1" fontAlgn="base" hangingPunct="1">
        <a:spcBef>
          <a:spcPct val="20000"/>
        </a:spcBef>
        <a:spcAft>
          <a:spcPct val="0"/>
        </a:spcAft>
        <a:buChar char="–"/>
        <a:defRPr lang="en-US" sz="2400" dirty="0" smtClean="0">
          <a:solidFill>
            <a:schemeClr val="tx1"/>
          </a:solidFill>
          <a:latin typeface="Calibri" pitchFamily="34" charset="0"/>
          <a:ea typeface="Verdana"/>
          <a:cs typeface="Verdana"/>
        </a:defRPr>
      </a:lvl4pPr>
      <a:lvl5pPr marL="2057400" indent="-228600" algn="l" rtl="0" eaLnBrk="1" fontAlgn="base" hangingPunct="1">
        <a:spcBef>
          <a:spcPct val="20000"/>
        </a:spcBef>
        <a:spcAft>
          <a:spcPct val="0"/>
        </a:spcAft>
        <a:buChar char="»"/>
        <a:defRPr lang="ru-RU" sz="2300" dirty="0">
          <a:solidFill>
            <a:schemeClr val="tx1"/>
          </a:solidFill>
          <a:latin typeface="Calibri" pitchFamily="34" charset="0"/>
          <a:ea typeface="Verdana"/>
          <a:cs typeface="Verdana"/>
        </a:defRPr>
      </a:lvl5pPr>
      <a:lvl6pPr marL="2514600" indent="-228600" algn="l" rtl="0" eaLnBrk="1" fontAlgn="base" hangingPunct="1">
        <a:spcBef>
          <a:spcPct val="20000"/>
        </a:spcBef>
        <a:spcAft>
          <a:spcPct val="0"/>
        </a:spcAft>
        <a:buChar char="»"/>
        <a:defRPr sz="2000">
          <a:solidFill>
            <a:schemeClr val="tx1"/>
          </a:solidFill>
          <a:latin typeface="+mn-lt"/>
          <a:ea typeface="+mn-ea"/>
          <a:cs typeface="+mn-cs"/>
        </a:defRPr>
      </a:lvl6pPr>
      <a:lvl7pPr marL="2971800" indent="-228600" algn="l" rtl="0" eaLnBrk="1" fontAlgn="base" hangingPunct="1">
        <a:spcBef>
          <a:spcPct val="20000"/>
        </a:spcBef>
        <a:spcAft>
          <a:spcPct val="0"/>
        </a:spcAft>
        <a:buChar char="»"/>
        <a:defRPr sz="2000">
          <a:solidFill>
            <a:schemeClr val="tx1"/>
          </a:solidFill>
          <a:latin typeface="+mn-lt"/>
          <a:ea typeface="+mn-ea"/>
          <a:cs typeface="+mn-cs"/>
        </a:defRPr>
      </a:lvl7pPr>
      <a:lvl8pPr marL="3429000" indent="-228600" algn="l" rtl="0" eaLnBrk="1" fontAlgn="base" hangingPunct="1">
        <a:spcBef>
          <a:spcPct val="20000"/>
        </a:spcBef>
        <a:spcAft>
          <a:spcPct val="0"/>
        </a:spcAft>
        <a:buChar char="»"/>
        <a:defRPr sz="2000">
          <a:solidFill>
            <a:schemeClr val="tx1"/>
          </a:solidFill>
          <a:latin typeface="+mn-lt"/>
          <a:ea typeface="+mn-ea"/>
          <a:cs typeface="+mn-cs"/>
        </a:defRPr>
      </a:lvl8pPr>
      <a:lvl9pPr marL="3886200" indent="-228600" algn="l" rtl="0" eaLnBrk="1" fontAlgn="base" hangingPunct="1">
        <a:spcBef>
          <a:spcPct val="20000"/>
        </a:spcBef>
        <a:spcAft>
          <a:spcPct val="0"/>
        </a:spcAft>
        <a:buChar char="»"/>
        <a:defRPr sz="20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7.jpeg"/><Relationship Id="rId5" Type="http://schemas.openxmlformats.org/officeDocument/2006/relationships/image" Target="../media/image6.jpeg"/><Relationship Id="rId4" Type="http://schemas.openxmlformats.org/officeDocument/2006/relationships/image" Target="../media/image5.png"/></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8.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9.xml.rels><?xml version="1.0" encoding="UTF-8" standalone="yes"?>
<Relationships xmlns="http://schemas.openxmlformats.org/package/2006/relationships"><Relationship Id="rId3" Type="http://schemas.openxmlformats.org/officeDocument/2006/relationships/hyperlink" Target="http://www.virustotal.com/" TargetMode="External"/><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ksta vietturis 1"/>
          <p:cNvSpPr>
            <a:spLocks noGrp="1"/>
          </p:cNvSpPr>
          <p:nvPr>
            <p:ph type="body" sz="quarter" idx="10"/>
          </p:nvPr>
        </p:nvSpPr>
        <p:spPr/>
        <p:txBody>
          <a:bodyPr>
            <a:normAutofit/>
          </a:bodyPr>
          <a:lstStyle/>
          <a:p>
            <a:r>
              <a:rPr lang="lv-LV" b="1" dirty="0"/>
              <a:t>Datu un </a:t>
            </a:r>
            <a:r>
              <a:rPr lang="en-US" b="1" dirty="0" err="1"/>
              <a:t>lietot</a:t>
            </a:r>
            <a:r>
              <a:rPr lang="lv-LV" b="1" dirty="0"/>
              <a:t>āja drošības apdraudējumi</a:t>
            </a:r>
            <a:endParaRPr lang="lv-LV" dirty="0"/>
          </a:p>
        </p:txBody>
      </p:sp>
      <p:sp>
        <p:nvSpPr>
          <p:cNvPr id="3" name="Teksta vietturis 2"/>
          <p:cNvSpPr>
            <a:spLocks noGrp="1"/>
          </p:cNvSpPr>
          <p:nvPr>
            <p:ph type="body" sz="quarter" idx="11"/>
          </p:nvPr>
        </p:nvSpPr>
        <p:spPr>
          <a:xfrm>
            <a:off x="1115616" y="2132856"/>
            <a:ext cx="7056784" cy="576064"/>
          </a:xfrm>
        </p:spPr>
        <p:txBody>
          <a:bodyPr>
            <a:normAutofit fontScale="77500" lnSpcReduction="20000"/>
          </a:bodyPr>
          <a:lstStyle/>
          <a:p>
            <a:r>
              <a:rPr lang="lv-LV" dirty="0"/>
              <a:t>Ievadstunda – datu un lietotāju drošība</a:t>
            </a:r>
          </a:p>
        </p:txBody>
      </p:sp>
      <p:sp>
        <p:nvSpPr>
          <p:cNvPr id="4" name="Teksta vietturis 3"/>
          <p:cNvSpPr>
            <a:spLocks noGrp="1"/>
          </p:cNvSpPr>
          <p:nvPr>
            <p:ph type="body" sz="quarter" idx="12"/>
          </p:nvPr>
        </p:nvSpPr>
        <p:spPr/>
        <p:txBody>
          <a:bodyPr/>
          <a:lstStyle/>
          <a:p>
            <a:r>
              <a:rPr lang="lv-LV"/>
              <a:t>8K.01</a:t>
            </a:r>
            <a:r>
              <a:rPr lang="lv-LV" dirty="0"/>
              <a:t>. stunda</a:t>
            </a:r>
          </a:p>
        </p:txBody>
      </p:sp>
    </p:spTree>
    <p:extLst>
      <p:ext uri="{BB962C8B-B14F-4D97-AF65-F5344CB8AC3E}">
        <p14:creationId xmlns:p14="http://schemas.microsoft.com/office/powerpoint/2010/main" val="298287274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marL="0" indent="0">
              <a:buNone/>
            </a:pPr>
            <a:r>
              <a:rPr lang="lv-LV"/>
              <a:t>Atkārtot par drošības noteikumiem darbā ar programmvadāmām ierīcēm</a:t>
            </a:r>
            <a:endParaRPr lang="lv-LV" dirty="0"/>
          </a:p>
        </p:txBody>
      </p:sp>
      <p:sp>
        <p:nvSpPr>
          <p:cNvPr id="3" name="Title 2"/>
          <p:cNvSpPr>
            <a:spLocks noGrp="1"/>
          </p:cNvSpPr>
          <p:nvPr>
            <p:ph type="title"/>
          </p:nvPr>
        </p:nvSpPr>
        <p:spPr/>
        <p:txBody>
          <a:bodyPr/>
          <a:lstStyle/>
          <a:p>
            <a:r>
              <a:rPr lang="lv-LV"/>
              <a:t>Stundas mērķis</a:t>
            </a:r>
            <a:endParaRPr lang="lv-LV" dirty="0"/>
          </a:p>
        </p:txBody>
      </p:sp>
    </p:spTree>
    <p:extLst>
      <p:ext uri="{BB962C8B-B14F-4D97-AF65-F5344CB8AC3E}">
        <p14:creationId xmlns:p14="http://schemas.microsoft.com/office/powerpoint/2010/main" val="342614528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lvl="0"/>
            <a:r>
              <a:rPr lang="lv-LV" dirty="0"/>
              <a:t>Atkārtot iekšējās kārtības un drošības noteikumus darbam ar programmvadāmām ierīcēm</a:t>
            </a:r>
          </a:p>
          <a:p>
            <a:pPr lvl="0"/>
            <a:r>
              <a:rPr lang="lv-LV" dirty="0"/>
              <a:t>Padziļināt zināšanas kā rūpēties par savu veselību, strādājot ar programmvadāmām ierīcēm</a:t>
            </a:r>
          </a:p>
          <a:p>
            <a:pPr lvl="0"/>
            <a:r>
              <a:rPr lang="lv-LV" dirty="0"/>
              <a:t>Veikt nepieciešamo reģistrāciju mācību vidē un/vai skolvadības sistēmā</a:t>
            </a:r>
          </a:p>
          <a:p>
            <a:pPr lvl="0"/>
            <a:endParaRPr lang="lv-LV" dirty="0"/>
          </a:p>
        </p:txBody>
      </p:sp>
      <p:sp>
        <p:nvSpPr>
          <p:cNvPr id="3" name="Title 2"/>
          <p:cNvSpPr>
            <a:spLocks noGrp="1"/>
          </p:cNvSpPr>
          <p:nvPr>
            <p:ph type="title"/>
          </p:nvPr>
        </p:nvSpPr>
        <p:spPr/>
        <p:txBody>
          <a:bodyPr/>
          <a:lstStyle/>
          <a:p>
            <a:r>
              <a:rPr lang="lv-LV" dirty="0"/>
              <a:t>Stundas uzdevumi</a:t>
            </a:r>
          </a:p>
        </p:txBody>
      </p:sp>
    </p:spTree>
    <p:extLst>
      <p:ext uri="{BB962C8B-B14F-4D97-AF65-F5344CB8AC3E}">
        <p14:creationId xmlns:p14="http://schemas.microsoft.com/office/powerpoint/2010/main" val="184626194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lv-LV" dirty="0"/>
              <a:t>1.daļa – atkārtojums par drošības un kārtības noteikumu ievērošanu datorkabinetā</a:t>
            </a:r>
          </a:p>
          <a:p>
            <a:r>
              <a:rPr lang="lv-LV" dirty="0"/>
              <a:t>2.daļa – ielogošanās mācību vidē, uzdevuma lejupielāde un izpilde</a:t>
            </a:r>
          </a:p>
          <a:p>
            <a:r>
              <a:rPr lang="lv-LV" dirty="0"/>
              <a:t>3.daļa – dinamiskā pauze </a:t>
            </a:r>
          </a:p>
          <a:p>
            <a:r>
              <a:rPr lang="lv-LV" dirty="0"/>
              <a:t>4.daļa – stundas kopsavilkums</a:t>
            </a:r>
          </a:p>
          <a:p>
            <a:endParaRPr lang="lv-LV" dirty="0"/>
          </a:p>
        </p:txBody>
      </p:sp>
      <p:sp>
        <p:nvSpPr>
          <p:cNvPr id="3" name="Slide Number Placeholder 2"/>
          <p:cNvSpPr>
            <a:spLocks noGrp="1"/>
          </p:cNvSpPr>
          <p:nvPr>
            <p:ph type="sldNum" sz="quarter" idx="10"/>
          </p:nvPr>
        </p:nvSpPr>
        <p:spPr/>
        <p:txBody>
          <a:bodyPr/>
          <a:lstStyle/>
          <a:p>
            <a:fld id="{CFEC48EC-EDB5-4FED-AFAF-3607ABDB39EF}" type="slidenum">
              <a:rPr lang="lv-LV" smtClean="0"/>
              <a:t>4</a:t>
            </a:fld>
            <a:endParaRPr lang="lv-LV" dirty="0"/>
          </a:p>
        </p:txBody>
      </p:sp>
      <p:sp>
        <p:nvSpPr>
          <p:cNvPr id="4" name="Title 3"/>
          <p:cNvSpPr>
            <a:spLocks noGrp="1"/>
          </p:cNvSpPr>
          <p:nvPr>
            <p:ph type="title"/>
          </p:nvPr>
        </p:nvSpPr>
        <p:spPr/>
        <p:txBody>
          <a:bodyPr/>
          <a:lstStyle/>
          <a:p>
            <a:r>
              <a:rPr lang="lv-LV" dirty="0"/>
              <a:t>Stundas daļas</a:t>
            </a:r>
          </a:p>
        </p:txBody>
      </p:sp>
    </p:spTree>
    <p:extLst>
      <p:ext uri="{BB962C8B-B14F-4D97-AF65-F5344CB8AC3E}">
        <p14:creationId xmlns:p14="http://schemas.microsoft.com/office/powerpoint/2010/main" val="178647258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1" name="Picture 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139952" y="3861048"/>
            <a:ext cx="4734056" cy="253795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9"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371801" y="1213328"/>
            <a:ext cx="2828925" cy="28479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Slide Number Placeholder 2"/>
          <p:cNvSpPr>
            <a:spLocks noGrp="1"/>
          </p:cNvSpPr>
          <p:nvPr>
            <p:ph type="sldNum" sz="quarter" idx="10"/>
          </p:nvPr>
        </p:nvSpPr>
        <p:spPr/>
        <p:txBody>
          <a:bodyPr/>
          <a:lstStyle/>
          <a:p>
            <a:fld id="{CFEC48EC-EDB5-4FED-AFAF-3607ABDB39EF}" type="slidenum">
              <a:rPr lang="lv-LV" smtClean="0"/>
              <a:t>5</a:t>
            </a:fld>
            <a:endParaRPr lang="lv-LV" dirty="0"/>
          </a:p>
        </p:txBody>
      </p:sp>
      <p:sp>
        <p:nvSpPr>
          <p:cNvPr id="4" name="Title 3"/>
          <p:cNvSpPr>
            <a:spLocks noGrp="1"/>
          </p:cNvSpPr>
          <p:nvPr>
            <p:ph type="title"/>
          </p:nvPr>
        </p:nvSpPr>
        <p:spPr/>
        <p:txBody>
          <a:bodyPr/>
          <a:lstStyle/>
          <a:p>
            <a:r>
              <a:rPr lang="lv-LV" dirty="0"/>
              <a:t>1.daļa – drošība un kārtība</a:t>
            </a:r>
          </a:p>
        </p:txBody>
      </p:sp>
      <p:pic>
        <p:nvPicPr>
          <p:cNvPr id="1027" name="Picture 3" descr="C:\Users\lietotajs\Desktop\darbs\bildes_pr1\bTyExybjc.jpe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79512" y="3682777"/>
            <a:ext cx="2809608" cy="2824592"/>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C:\Users\lietotajs\Desktop\darbs\bildes_pr1\bTyEqLyec.jpe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323926" y="1123921"/>
            <a:ext cx="2047875" cy="2238375"/>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0" y="1196752"/>
            <a:ext cx="2686050" cy="24860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30" name="Picture 6"/>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936996" y="1196752"/>
            <a:ext cx="2228301" cy="93288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9648582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028"/>
                                        </p:tgtEl>
                                        <p:attrNameLst>
                                          <p:attrName>style.visibility</p:attrName>
                                        </p:attrNameLst>
                                      </p:cBhvr>
                                      <p:to>
                                        <p:strVal val="visible"/>
                                      </p:to>
                                    </p:set>
                                    <p:animEffect transition="in" filter="fade">
                                      <p:cBhvr>
                                        <p:cTn id="7" dur="1000"/>
                                        <p:tgtEl>
                                          <p:spTgt spid="1028"/>
                                        </p:tgtEl>
                                      </p:cBhvr>
                                    </p:animEffect>
                                    <p:anim calcmode="lin" valueType="num">
                                      <p:cBhvr>
                                        <p:cTn id="8" dur="1000" fill="hold"/>
                                        <p:tgtEl>
                                          <p:spTgt spid="1028"/>
                                        </p:tgtEl>
                                        <p:attrNameLst>
                                          <p:attrName>ppt_x</p:attrName>
                                        </p:attrNameLst>
                                      </p:cBhvr>
                                      <p:tavLst>
                                        <p:tav tm="0">
                                          <p:val>
                                            <p:strVal val="#ppt_x"/>
                                          </p:val>
                                        </p:tav>
                                        <p:tav tm="100000">
                                          <p:val>
                                            <p:strVal val="#ppt_x"/>
                                          </p:val>
                                        </p:tav>
                                      </p:tavLst>
                                    </p:anim>
                                    <p:anim calcmode="lin" valueType="num">
                                      <p:cBhvr>
                                        <p:cTn id="9" dur="1000" fill="hold"/>
                                        <p:tgtEl>
                                          <p:spTgt spid="1028"/>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026"/>
                                        </p:tgtEl>
                                        <p:attrNameLst>
                                          <p:attrName>style.visibility</p:attrName>
                                        </p:attrNameLst>
                                      </p:cBhvr>
                                      <p:to>
                                        <p:strVal val="visible"/>
                                      </p:to>
                                    </p:set>
                                    <p:animEffect transition="in" filter="fade">
                                      <p:cBhvr>
                                        <p:cTn id="14" dur="1000"/>
                                        <p:tgtEl>
                                          <p:spTgt spid="1026"/>
                                        </p:tgtEl>
                                      </p:cBhvr>
                                    </p:animEffect>
                                    <p:anim calcmode="lin" valueType="num">
                                      <p:cBhvr>
                                        <p:cTn id="15" dur="1000" fill="hold"/>
                                        <p:tgtEl>
                                          <p:spTgt spid="1026"/>
                                        </p:tgtEl>
                                        <p:attrNameLst>
                                          <p:attrName>ppt_x</p:attrName>
                                        </p:attrNameLst>
                                      </p:cBhvr>
                                      <p:tavLst>
                                        <p:tav tm="0">
                                          <p:val>
                                            <p:strVal val="#ppt_x"/>
                                          </p:val>
                                        </p:tav>
                                        <p:tav tm="100000">
                                          <p:val>
                                            <p:strVal val="#ppt_x"/>
                                          </p:val>
                                        </p:tav>
                                      </p:tavLst>
                                    </p:anim>
                                    <p:anim calcmode="lin" valueType="num">
                                      <p:cBhvr>
                                        <p:cTn id="16" dur="1000" fill="hold"/>
                                        <p:tgtEl>
                                          <p:spTgt spid="1026"/>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1027"/>
                                        </p:tgtEl>
                                        <p:attrNameLst>
                                          <p:attrName>style.visibility</p:attrName>
                                        </p:attrNameLst>
                                      </p:cBhvr>
                                      <p:to>
                                        <p:strVal val="visible"/>
                                      </p:to>
                                    </p:set>
                                    <p:animEffect transition="in" filter="fade">
                                      <p:cBhvr>
                                        <p:cTn id="21" dur="1000"/>
                                        <p:tgtEl>
                                          <p:spTgt spid="1027"/>
                                        </p:tgtEl>
                                      </p:cBhvr>
                                    </p:animEffect>
                                    <p:anim calcmode="lin" valueType="num">
                                      <p:cBhvr>
                                        <p:cTn id="22" dur="1000" fill="hold"/>
                                        <p:tgtEl>
                                          <p:spTgt spid="1027"/>
                                        </p:tgtEl>
                                        <p:attrNameLst>
                                          <p:attrName>ppt_x</p:attrName>
                                        </p:attrNameLst>
                                      </p:cBhvr>
                                      <p:tavLst>
                                        <p:tav tm="0">
                                          <p:val>
                                            <p:strVal val="#ppt_x"/>
                                          </p:val>
                                        </p:tav>
                                        <p:tav tm="100000">
                                          <p:val>
                                            <p:strVal val="#ppt_x"/>
                                          </p:val>
                                        </p:tav>
                                      </p:tavLst>
                                    </p:anim>
                                    <p:anim calcmode="lin" valueType="num">
                                      <p:cBhvr>
                                        <p:cTn id="23" dur="1000" fill="hold"/>
                                        <p:tgtEl>
                                          <p:spTgt spid="1027"/>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1029"/>
                                        </p:tgtEl>
                                        <p:attrNameLst>
                                          <p:attrName>style.visibility</p:attrName>
                                        </p:attrNameLst>
                                      </p:cBhvr>
                                      <p:to>
                                        <p:strVal val="visible"/>
                                      </p:to>
                                    </p:set>
                                    <p:animEffect transition="in" filter="fade">
                                      <p:cBhvr>
                                        <p:cTn id="28" dur="1000"/>
                                        <p:tgtEl>
                                          <p:spTgt spid="1029"/>
                                        </p:tgtEl>
                                      </p:cBhvr>
                                    </p:animEffect>
                                    <p:anim calcmode="lin" valueType="num">
                                      <p:cBhvr>
                                        <p:cTn id="29" dur="1000" fill="hold"/>
                                        <p:tgtEl>
                                          <p:spTgt spid="1029"/>
                                        </p:tgtEl>
                                        <p:attrNameLst>
                                          <p:attrName>ppt_x</p:attrName>
                                        </p:attrNameLst>
                                      </p:cBhvr>
                                      <p:tavLst>
                                        <p:tav tm="0">
                                          <p:val>
                                            <p:strVal val="#ppt_x"/>
                                          </p:val>
                                        </p:tav>
                                        <p:tav tm="100000">
                                          <p:val>
                                            <p:strVal val="#ppt_x"/>
                                          </p:val>
                                        </p:tav>
                                      </p:tavLst>
                                    </p:anim>
                                    <p:anim calcmode="lin" valueType="num">
                                      <p:cBhvr>
                                        <p:cTn id="30" dur="1000" fill="hold"/>
                                        <p:tgtEl>
                                          <p:spTgt spid="1029"/>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1030"/>
                                        </p:tgtEl>
                                        <p:attrNameLst>
                                          <p:attrName>style.visibility</p:attrName>
                                        </p:attrNameLst>
                                      </p:cBhvr>
                                      <p:to>
                                        <p:strVal val="visible"/>
                                      </p:to>
                                    </p:set>
                                    <p:animEffect transition="in" filter="fade">
                                      <p:cBhvr>
                                        <p:cTn id="35" dur="1000"/>
                                        <p:tgtEl>
                                          <p:spTgt spid="1030"/>
                                        </p:tgtEl>
                                      </p:cBhvr>
                                    </p:animEffect>
                                    <p:anim calcmode="lin" valueType="num">
                                      <p:cBhvr>
                                        <p:cTn id="36" dur="1000" fill="hold"/>
                                        <p:tgtEl>
                                          <p:spTgt spid="1030"/>
                                        </p:tgtEl>
                                        <p:attrNameLst>
                                          <p:attrName>ppt_x</p:attrName>
                                        </p:attrNameLst>
                                      </p:cBhvr>
                                      <p:tavLst>
                                        <p:tav tm="0">
                                          <p:val>
                                            <p:strVal val="#ppt_x"/>
                                          </p:val>
                                        </p:tav>
                                        <p:tav tm="100000">
                                          <p:val>
                                            <p:strVal val="#ppt_x"/>
                                          </p:val>
                                        </p:tav>
                                      </p:tavLst>
                                    </p:anim>
                                    <p:anim calcmode="lin" valueType="num">
                                      <p:cBhvr>
                                        <p:cTn id="37" dur="1000" fill="hold"/>
                                        <p:tgtEl>
                                          <p:spTgt spid="103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19591063">
            <a:off x="4667945" y="4526260"/>
            <a:ext cx="3629025" cy="40576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Content Placeholder 1"/>
          <p:cNvSpPr>
            <a:spLocks noGrp="1"/>
          </p:cNvSpPr>
          <p:nvPr>
            <p:ph idx="1"/>
          </p:nvPr>
        </p:nvSpPr>
        <p:spPr/>
        <p:txBody>
          <a:bodyPr/>
          <a:lstStyle/>
          <a:p>
            <a:r>
              <a:rPr lang="lv-LV" dirty="0"/>
              <a:t>Darba uzdevumi:</a:t>
            </a:r>
          </a:p>
          <a:p>
            <a:pPr lvl="1"/>
            <a:r>
              <a:rPr lang="lv-LV" dirty="0"/>
              <a:t>atvērt pārlūkprogrammu un ielogoties mācību vidē START(IT);</a:t>
            </a:r>
          </a:p>
          <a:p>
            <a:pPr lvl="1"/>
            <a:r>
              <a:rPr lang="lv-LV" dirty="0"/>
              <a:t>lejupielādēt piedāvāto krustvārdu mīklu </a:t>
            </a:r>
            <a:r>
              <a:rPr lang="lv-LV" i="1" dirty="0"/>
              <a:t>8K_01_01_U1.html</a:t>
            </a:r>
            <a:r>
              <a:rPr lang="lv-LV" dirty="0"/>
              <a:t>;</a:t>
            </a:r>
          </a:p>
          <a:p>
            <a:pPr lvl="1"/>
            <a:r>
              <a:rPr lang="lv-LV" dirty="0"/>
              <a:t>izpildīt to, starplaikos veikt dinamisko pauzi.</a:t>
            </a:r>
          </a:p>
        </p:txBody>
      </p:sp>
      <p:sp>
        <p:nvSpPr>
          <p:cNvPr id="3" name="Slide Number Placeholder 2"/>
          <p:cNvSpPr>
            <a:spLocks noGrp="1"/>
          </p:cNvSpPr>
          <p:nvPr>
            <p:ph type="sldNum" sz="quarter" idx="10"/>
          </p:nvPr>
        </p:nvSpPr>
        <p:spPr/>
        <p:txBody>
          <a:bodyPr/>
          <a:lstStyle/>
          <a:p>
            <a:fld id="{CFEC48EC-EDB5-4FED-AFAF-3607ABDB39EF}" type="slidenum">
              <a:rPr lang="lv-LV" smtClean="0"/>
              <a:t>6</a:t>
            </a:fld>
            <a:endParaRPr lang="lv-LV" dirty="0"/>
          </a:p>
        </p:txBody>
      </p:sp>
      <p:sp>
        <p:nvSpPr>
          <p:cNvPr id="4" name="Title 3"/>
          <p:cNvSpPr>
            <a:spLocks noGrp="1"/>
          </p:cNvSpPr>
          <p:nvPr>
            <p:ph type="title"/>
          </p:nvPr>
        </p:nvSpPr>
        <p:spPr/>
        <p:txBody>
          <a:bodyPr/>
          <a:lstStyle/>
          <a:p>
            <a:r>
              <a:rPr lang="lv-LV" dirty="0"/>
              <a:t>2.daļa – krustvādu mīkla</a:t>
            </a:r>
          </a:p>
        </p:txBody>
      </p:sp>
    </p:spTree>
    <p:extLst>
      <p:ext uri="{BB962C8B-B14F-4D97-AF65-F5344CB8AC3E}">
        <p14:creationId xmlns:p14="http://schemas.microsoft.com/office/powerpoint/2010/main" val="310074429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p:txBody>
          <a:bodyPr/>
          <a:lstStyle/>
          <a:p>
            <a:fld id="{CFEC48EC-EDB5-4FED-AFAF-3607ABDB39EF}" type="slidenum">
              <a:rPr lang="lv-LV" smtClean="0"/>
              <a:t>7</a:t>
            </a:fld>
            <a:endParaRPr lang="lv-LV" dirty="0"/>
          </a:p>
        </p:txBody>
      </p:sp>
      <p:sp>
        <p:nvSpPr>
          <p:cNvPr id="4" name="Title 3"/>
          <p:cNvSpPr>
            <a:spLocks noGrp="1"/>
          </p:cNvSpPr>
          <p:nvPr>
            <p:ph type="title"/>
          </p:nvPr>
        </p:nvSpPr>
        <p:spPr/>
        <p:txBody>
          <a:bodyPr/>
          <a:lstStyle/>
          <a:p>
            <a:r>
              <a:rPr lang="lv-LV" dirty="0"/>
              <a:t>3.daļa – dinamiskā pauze</a:t>
            </a:r>
          </a:p>
        </p:txBody>
      </p:sp>
      <p:pic>
        <p:nvPicPr>
          <p:cNvPr id="307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5536" y="1556792"/>
            <a:ext cx="3946004" cy="32092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75"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716016" y="3415090"/>
            <a:ext cx="3680749" cy="274917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61936292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Satura vietturis 4"/>
          <p:cNvGraphicFramePr>
            <a:graphicFrameLocks noGrp="1"/>
          </p:cNvGraphicFramePr>
          <p:nvPr>
            <p:ph idx="1"/>
            <p:extLst>
              <p:ext uri="{D42A27DB-BD31-4B8C-83A1-F6EECF244321}">
                <p14:modId xmlns:p14="http://schemas.microsoft.com/office/powerpoint/2010/main" val="128708326"/>
              </p:ext>
            </p:extLst>
          </p:nvPr>
        </p:nvGraphicFramePr>
        <p:xfrm>
          <a:off x="304800" y="1412875"/>
          <a:ext cx="8382000" cy="471328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Slaida numura vietturis 2"/>
          <p:cNvSpPr>
            <a:spLocks noGrp="1"/>
          </p:cNvSpPr>
          <p:nvPr>
            <p:ph type="sldNum" sz="quarter" idx="10"/>
          </p:nvPr>
        </p:nvSpPr>
        <p:spPr/>
        <p:txBody>
          <a:bodyPr/>
          <a:lstStyle/>
          <a:p>
            <a:fld id="{CFEC48EC-EDB5-4FED-AFAF-3607ABDB39EF}" type="slidenum">
              <a:rPr lang="lv-LV" smtClean="0"/>
              <a:t>8</a:t>
            </a:fld>
            <a:endParaRPr lang="lv-LV" dirty="0"/>
          </a:p>
        </p:txBody>
      </p:sp>
      <p:sp>
        <p:nvSpPr>
          <p:cNvPr id="4" name="Virsraksts 3"/>
          <p:cNvSpPr>
            <a:spLocks noGrp="1"/>
          </p:cNvSpPr>
          <p:nvPr>
            <p:ph type="title"/>
          </p:nvPr>
        </p:nvSpPr>
        <p:spPr/>
        <p:txBody>
          <a:bodyPr/>
          <a:lstStyle/>
          <a:p>
            <a:r>
              <a:rPr lang="lv-LV" dirty="0"/>
              <a:t>4.daļa – kopsavilkums</a:t>
            </a:r>
          </a:p>
        </p:txBody>
      </p:sp>
    </p:spTree>
    <p:extLst>
      <p:ext uri="{BB962C8B-B14F-4D97-AF65-F5344CB8AC3E}">
        <p14:creationId xmlns:p14="http://schemas.microsoft.com/office/powerpoint/2010/main" val="374860739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marL="0" indent="0">
              <a:buNone/>
            </a:pPr>
            <a:r>
              <a:rPr lang="lv-LV" dirty="0"/>
              <a:t>1. Sameklēt pretvīrusu pārbaudes vietni, piemēram, </a:t>
            </a:r>
            <a:r>
              <a:rPr lang="lv-LV" dirty="0">
                <a:hlinkClick r:id="rId3"/>
              </a:rPr>
              <a:t>www.VirusTotal.com</a:t>
            </a:r>
            <a:r>
              <a:rPr lang="lv-LV" dirty="0"/>
              <a:t>;</a:t>
            </a:r>
          </a:p>
          <a:p>
            <a:pPr marL="0" indent="0">
              <a:buNone/>
            </a:pPr>
            <a:r>
              <a:rPr lang="lv-LV" dirty="0"/>
              <a:t>2. Veikt pretvīrusu pārbaudi </a:t>
            </a:r>
            <a:r>
              <a:rPr lang="lv-LV"/>
              <a:t>vismaz trim dažādām datnēm.</a:t>
            </a:r>
            <a:endParaRPr lang="lv-LV" dirty="0"/>
          </a:p>
          <a:p>
            <a:endParaRPr lang="lv-LV" dirty="0"/>
          </a:p>
        </p:txBody>
      </p:sp>
      <p:sp>
        <p:nvSpPr>
          <p:cNvPr id="3" name="Slide Number Placeholder 2"/>
          <p:cNvSpPr>
            <a:spLocks noGrp="1"/>
          </p:cNvSpPr>
          <p:nvPr>
            <p:ph type="sldNum" sz="quarter" idx="10"/>
          </p:nvPr>
        </p:nvSpPr>
        <p:spPr/>
        <p:txBody>
          <a:bodyPr/>
          <a:lstStyle/>
          <a:p>
            <a:fld id="{CFEC48EC-EDB5-4FED-AFAF-3607ABDB39EF}" type="slidenum">
              <a:rPr lang="lv-LV" smtClean="0"/>
              <a:t>9</a:t>
            </a:fld>
            <a:endParaRPr lang="lv-LV" dirty="0"/>
          </a:p>
        </p:txBody>
      </p:sp>
      <p:sp>
        <p:nvSpPr>
          <p:cNvPr id="4" name="Title 3"/>
          <p:cNvSpPr>
            <a:spLocks noGrp="1"/>
          </p:cNvSpPr>
          <p:nvPr>
            <p:ph type="title"/>
          </p:nvPr>
        </p:nvSpPr>
        <p:spPr/>
        <p:txBody>
          <a:bodyPr/>
          <a:lstStyle/>
          <a:p>
            <a:r>
              <a:rPr lang="lv-LV" dirty="0"/>
              <a:t>Darbs mājās</a:t>
            </a:r>
          </a:p>
        </p:txBody>
      </p:sp>
    </p:spTree>
    <p:extLst>
      <p:ext uri="{BB962C8B-B14F-4D97-AF65-F5344CB8AC3E}">
        <p14:creationId xmlns:p14="http://schemas.microsoft.com/office/powerpoint/2010/main" val="3094164100"/>
      </p:ext>
    </p:extLst>
  </p:cSld>
  <p:clrMapOvr>
    <a:masterClrMapping/>
  </p:clrMapOvr>
</p:sld>
</file>

<file path=ppt/theme/theme1.xml><?xml version="1.0" encoding="utf-8"?>
<a:theme xmlns:a="http://schemas.openxmlformats.org/drawingml/2006/main" name="MASTERS_6_9">
  <a:themeElements>
    <a:clrScheme name="StartIT2">
      <a:dk1>
        <a:srgbClr val="000000"/>
      </a:dk1>
      <a:lt1>
        <a:srgbClr val="FFFFFF"/>
      </a:lt1>
      <a:dk2>
        <a:srgbClr val="000000"/>
      </a:dk2>
      <a:lt2>
        <a:srgbClr val="094499"/>
      </a:lt2>
      <a:accent1>
        <a:srgbClr val="094499"/>
      </a:accent1>
      <a:accent2>
        <a:srgbClr val="0E66E5"/>
      </a:accent2>
      <a:accent3>
        <a:srgbClr val="97BEF8"/>
      </a:accent3>
      <a:accent4>
        <a:srgbClr val="B9D4FA"/>
      </a:accent4>
      <a:accent5>
        <a:srgbClr val="5294F4"/>
      </a:accent5>
      <a:accent6>
        <a:srgbClr val="5294F4"/>
      </a:accent6>
      <a:hlink>
        <a:srgbClr val="094499"/>
      </a:hlink>
      <a:folHlink>
        <a:srgbClr val="B9D4FA"/>
      </a:folHlink>
    </a:clrScheme>
    <a:fontScheme name="Default Design">
      <a:majorFont>
        <a:latin typeface="Consolas"/>
        <a:ea typeface="Arial"/>
        <a:cs typeface="Arial"/>
      </a:majorFont>
      <a:minorFont>
        <a:latin typeface="Arial"/>
        <a:ea typeface="Arial"/>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noFill/>
        <a:ln w="19050">
          <a:solidFill>
            <a:schemeClr val="tx1"/>
          </a:solidFill>
        </a:ln>
        <a:effectLst/>
      </a:spPr>
      <a:bodyPr rtlCol="0" anchor="ctr"/>
      <a:lstStyle>
        <a:defPPr algn="ctr">
          <a:defRPr dirty="0" err="1" smtClean="0">
            <a:solidFill>
              <a:schemeClr val="tx1"/>
            </a:solidFill>
            <a:latin typeface="Calibri" panose="020F0502020204030204" pitchFamily="34" charset="0"/>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Presentation1" id="{E52A2488-2CEE-4F43-9AC1-23D2A225A4F8}" vid="{00ACAD91-3DF1-41CD-8FD6-14815AADA06E}"/>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ēma">
  <a:themeElements>
    <a:clrScheme name="Iestād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Iestād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estād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Droplet</Template>
  <TotalTime>548</TotalTime>
  <Words>446</Words>
  <Application>Microsoft Office PowerPoint</Application>
  <PresentationFormat>On-screen Show (4:3)</PresentationFormat>
  <Paragraphs>54</Paragraphs>
  <Slides>9</Slides>
  <Notes>6</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9</vt:i4>
      </vt:variant>
    </vt:vector>
  </HeadingPairs>
  <TitlesOfParts>
    <vt:vector size="14" baseType="lpstr">
      <vt:lpstr>Arial</vt:lpstr>
      <vt:lpstr>Calibri</vt:lpstr>
      <vt:lpstr>Consolas</vt:lpstr>
      <vt:lpstr>Verdana</vt:lpstr>
      <vt:lpstr>MASTERS_6_9</vt:lpstr>
      <vt:lpstr>PowerPoint Presentation</vt:lpstr>
      <vt:lpstr>Stundas mērķis</vt:lpstr>
      <vt:lpstr>Stundas uzdevumi</vt:lpstr>
      <vt:lpstr>Stundas daļas</vt:lpstr>
      <vt:lpstr>1.daļa – drošība un kārtība</vt:lpstr>
      <vt:lpstr>2.daļa – krustvādu mīkla</vt:lpstr>
      <vt:lpstr>3.daļa – dinamiskā pauze</vt:lpstr>
      <vt:lpstr>4.daļa – kopsavilkums</vt:lpstr>
      <vt:lpstr>Darbs mājās</vt:lpstr>
    </vt:vector>
  </TitlesOfParts>
  <Company>Microsoft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lietotajs</dc:creator>
  <cp:lastModifiedBy>Mareks Kolosovskis</cp:lastModifiedBy>
  <cp:revision>64</cp:revision>
  <dcterms:created xsi:type="dcterms:W3CDTF">2015-08-16T15:12:47Z</dcterms:created>
  <dcterms:modified xsi:type="dcterms:W3CDTF">2026-09-02T14:23:59Z</dcterms:modified>
</cp:coreProperties>
</file>