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5"/>
  </p:notesMasterIdLst>
  <p:sldIdLst>
    <p:sldId id="257" r:id="rId2"/>
    <p:sldId id="259" r:id="rId3"/>
    <p:sldId id="260" r:id="rId4"/>
    <p:sldId id="262" r:id="rId5"/>
    <p:sldId id="263" r:id="rId6"/>
    <p:sldId id="281" r:id="rId7"/>
    <p:sldId id="280" r:id="rId8"/>
    <p:sldId id="265" r:id="rId9"/>
    <p:sldId id="287" r:id="rId10"/>
    <p:sldId id="268" r:id="rId11"/>
    <p:sldId id="286" r:id="rId12"/>
    <p:sldId id="282" r:id="rId13"/>
    <p:sldId id="284" r:id="rId14"/>
    <p:sldId id="285" r:id="rId15"/>
    <p:sldId id="266" r:id="rId16"/>
    <p:sldId id="267" r:id="rId17"/>
    <p:sldId id="271" r:id="rId18"/>
    <p:sldId id="272" r:id="rId19"/>
    <p:sldId id="273" r:id="rId20"/>
    <p:sldId id="274" r:id="rId21"/>
    <p:sldId id="275" r:id="rId22"/>
    <p:sldId id="276" r:id="rId23"/>
    <p:sldId id="278" r:id="rId24"/>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LONA BLOKA" initials="IB"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85663" autoAdjust="0"/>
  </p:normalViewPr>
  <p:slideViewPr>
    <p:cSldViewPr>
      <p:cViewPr varScale="1">
        <p:scale>
          <a:sx n="136" d="100"/>
          <a:sy n="136" d="100"/>
        </p:scale>
        <p:origin x="2514" y="12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p:scale>
          <a:sx n="80" d="100"/>
          <a:sy n="80" d="100"/>
        </p:scale>
        <p:origin x="-3018" y="3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F2B475-55EB-40FC-B6C0-29A4B9C51363}" type="datetimeFigureOut">
              <a:rPr lang="lv-LV" smtClean="0"/>
              <a:pPr/>
              <a:t>22.09.2024</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61CE67-5988-4723-AB18-76B9F264C06C}" type="slidenum">
              <a:rPr lang="lv-LV" smtClean="0"/>
              <a:pPr/>
              <a:t>‹#›</a:t>
            </a:fld>
            <a:endParaRPr lang="lv-LV"/>
          </a:p>
        </p:txBody>
      </p:sp>
    </p:spTree>
    <p:extLst>
      <p:ext uri="{BB962C8B-B14F-4D97-AF65-F5344CB8AC3E}">
        <p14:creationId xmlns:p14="http://schemas.microsoft.com/office/powerpoint/2010/main" val="3162319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a:t>Grafiskos objektus teksta dokumentā lieto, gan informācijas uzskatāmībai,</a:t>
            </a:r>
            <a:r>
              <a:rPr lang="lv-LV" baseline="0" dirty="0"/>
              <a:t> gan </a:t>
            </a:r>
            <a:r>
              <a:rPr lang="lv-LV" dirty="0"/>
              <a:t>dokumenta izskata uzlabošanai.</a:t>
            </a:r>
          </a:p>
          <a:p>
            <a:endParaRPr lang="lv-LV" dirty="0"/>
          </a:p>
          <a:p>
            <a:r>
              <a:rPr lang="lv-LV" dirty="0"/>
              <a:t>Speciālo rakstzīmju un attēlu ievietošana, kā arī formulu veidošana, tika apskatīta iepriekš, tāpēc šeit būs tikai neliels atkārtojums.</a:t>
            </a:r>
          </a:p>
          <a:p>
            <a:endParaRPr lang="lv-LV" dirty="0"/>
          </a:p>
          <a:p>
            <a:r>
              <a:rPr lang="lv-LV" i="1" dirty="0"/>
              <a:t>Skolēni atver tekstapstrādes lietotni un tajā datni</a:t>
            </a:r>
            <a:r>
              <a:rPr lang="lv-LV" i="1" baseline="0" dirty="0"/>
              <a:t> 7P_02_02_V1_Sagatave.docx</a:t>
            </a:r>
          </a:p>
        </p:txBody>
      </p:sp>
      <p:sp>
        <p:nvSpPr>
          <p:cNvPr id="4" name="Slide Number Placeholder 3"/>
          <p:cNvSpPr>
            <a:spLocks noGrp="1"/>
          </p:cNvSpPr>
          <p:nvPr>
            <p:ph type="sldNum" sz="quarter" idx="10"/>
          </p:nvPr>
        </p:nvSpPr>
        <p:spPr/>
        <p:txBody>
          <a:bodyPr/>
          <a:lstStyle/>
          <a:p>
            <a:fld id="{905139A6-B961-476E-BE06-A8FC0CC270D2}" type="slidenum">
              <a:rPr lang="lv-LV" smtClean="0"/>
              <a:pPr/>
              <a:t>4</a:t>
            </a:fld>
            <a:endParaRPr lang="lv-LV"/>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sz="1200" kern="1200" dirty="0">
                <a:solidFill>
                  <a:schemeClr val="tx1"/>
                </a:solidFill>
                <a:latin typeface="+mn-lt"/>
                <a:ea typeface="+mn-ea"/>
                <a:cs typeface="+mn-cs"/>
              </a:rPr>
              <a:t>Speciālo rakstzīmju (simbolu) ievietošanai lieto komandu “Ievietot simbolu” (</a:t>
            </a:r>
            <a:r>
              <a:rPr lang="lv-LV" sz="1200" i="1" kern="1200" dirty="0" err="1">
                <a:solidFill>
                  <a:schemeClr val="tx1"/>
                </a:solidFill>
                <a:latin typeface="+mn-lt"/>
                <a:ea typeface="+mn-ea"/>
                <a:cs typeface="+mn-cs"/>
              </a:rPr>
              <a:t>Insert</a:t>
            </a:r>
            <a:r>
              <a:rPr lang="lv-LV" sz="1200" i="1" kern="1200" dirty="0">
                <a:solidFill>
                  <a:schemeClr val="tx1"/>
                </a:solidFill>
                <a:latin typeface="+mn-lt"/>
                <a:ea typeface="+mn-ea"/>
                <a:cs typeface="+mn-cs"/>
              </a:rPr>
              <a:t> </a:t>
            </a:r>
            <a:r>
              <a:rPr lang="lv-LV" sz="1200" i="1" kern="1200" dirty="0" err="1">
                <a:solidFill>
                  <a:schemeClr val="tx1"/>
                </a:solidFill>
                <a:latin typeface="+mn-lt"/>
                <a:ea typeface="+mn-ea"/>
                <a:cs typeface="+mn-cs"/>
              </a:rPr>
              <a:t>Symbol</a:t>
            </a:r>
            <a:r>
              <a:rPr lang="lv-LV" sz="1200" kern="1200" dirty="0">
                <a:solidFill>
                  <a:schemeClr val="tx1"/>
                </a:solidFill>
                <a:latin typeface="+mn-lt"/>
                <a:ea typeface="+mn-ea"/>
                <a:cs typeface="+mn-cs"/>
              </a:rPr>
              <a:t>).</a:t>
            </a:r>
          </a:p>
          <a:p>
            <a:r>
              <a:rPr lang="lv-LV" sz="1200" kern="1200" dirty="0">
                <a:solidFill>
                  <a:schemeClr val="tx1"/>
                </a:solidFill>
                <a:latin typeface="+mn-lt"/>
                <a:ea typeface="+mn-ea"/>
                <a:cs typeface="+mn-cs"/>
              </a:rPr>
              <a:t>Vispirms izvēlas fontu, tad tabulā atrod vajadzīgo rakstzīmi. </a:t>
            </a:r>
          </a:p>
          <a:p>
            <a:r>
              <a:rPr lang="lv-LV" sz="1200" kern="1200" dirty="0">
                <a:solidFill>
                  <a:schemeClr val="tx1"/>
                </a:solidFill>
                <a:latin typeface="+mn-lt"/>
                <a:ea typeface="+mn-ea"/>
                <a:cs typeface="+mn-cs"/>
              </a:rPr>
              <a:t>Pieejamo fontu saraksts dažādos datoros var atšķirties, jo ir atkarīgs gan no operētājsistēmas, gan instalētajām lietotnēm. </a:t>
            </a:r>
          </a:p>
          <a:p>
            <a:endParaRPr lang="lv-LV" sz="1200" kern="1200" dirty="0">
              <a:solidFill>
                <a:schemeClr val="tx1"/>
              </a:solidFill>
              <a:latin typeface="+mn-lt"/>
              <a:ea typeface="+mn-ea"/>
              <a:cs typeface="+mn-cs"/>
            </a:endParaRPr>
          </a:p>
          <a:p>
            <a:r>
              <a:rPr lang="lv-LV" sz="1200" i="1" kern="1200" dirty="0">
                <a:solidFill>
                  <a:schemeClr val="tx1"/>
                </a:solidFill>
                <a:latin typeface="+mn-lt"/>
                <a:ea typeface="+mn-ea"/>
                <a:cs typeface="+mn-cs"/>
              </a:rPr>
              <a:t>Ja nepieciešams, skolotājs nomaina piemēra</a:t>
            </a:r>
            <a:r>
              <a:rPr lang="lv-LV" sz="1200" i="1" kern="1200" baseline="0" dirty="0">
                <a:solidFill>
                  <a:schemeClr val="tx1"/>
                </a:solidFill>
                <a:latin typeface="+mn-lt"/>
                <a:ea typeface="+mn-ea"/>
                <a:cs typeface="+mn-cs"/>
              </a:rPr>
              <a:t> attēlu.</a:t>
            </a:r>
            <a:endParaRPr lang="lv-LV" i="1" dirty="0"/>
          </a:p>
          <a:p>
            <a:endParaRPr lang="lv-LV" dirty="0"/>
          </a:p>
          <a:p>
            <a:r>
              <a:rPr lang="lv-LV" i="1" baseline="0" dirty="0"/>
              <a:t>Kopā ar skolotāju izpilda 1. un 2. uzdevumu.</a:t>
            </a:r>
            <a:endParaRPr lang="lv-LV" i="1" dirty="0"/>
          </a:p>
        </p:txBody>
      </p:sp>
      <p:sp>
        <p:nvSpPr>
          <p:cNvPr id="4" name="Slide Number Placeholder 3"/>
          <p:cNvSpPr>
            <a:spLocks noGrp="1"/>
          </p:cNvSpPr>
          <p:nvPr>
            <p:ph type="sldNum" sz="quarter" idx="10"/>
          </p:nvPr>
        </p:nvSpPr>
        <p:spPr/>
        <p:txBody>
          <a:bodyPr/>
          <a:lstStyle/>
          <a:p>
            <a:fld id="{905139A6-B961-476E-BE06-A8FC0CC270D2}" type="slidenum">
              <a:rPr lang="lv-LV" smtClean="0"/>
              <a:pPr/>
              <a:t>5</a:t>
            </a:fld>
            <a:endParaRPr lang="lv-LV"/>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a:t>Arī vienkāršākas formulas</a:t>
            </a:r>
            <a:r>
              <a:rPr lang="lv-LV" baseline="0" dirty="0"/>
              <a:t> ieteicams veidot formulu redaktorā, jo tas veic automātisku formatēšanu, kas uzlabo tās izskatu. Šāda formula ir vienots objekts, līdz ar to tā netiks sadalīta teksta pārnešanas rezultātā kā parasts teksts.</a:t>
            </a:r>
            <a:endParaRPr lang="lv-LV" dirty="0"/>
          </a:p>
        </p:txBody>
      </p:sp>
      <p:sp>
        <p:nvSpPr>
          <p:cNvPr id="4" name="Slide Number Placeholder 3"/>
          <p:cNvSpPr>
            <a:spLocks noGrp="1"/>
          </p:cNvSpPr>
          <p:nvPr>
            <p:ph type="sldNum" sz="quarter" idx="10"/>
          </p:nvPr>
        </p:nvSpPr>
        <p:spPr/>
        <p:txBody>
          <a:bodyPr/>
          <a:lstStyle/>
          <a:p>
            <a:fld id="{E161CE67-5988-4723-AB18-76B9F264C06C}" type="slidenum">
              <a:rPr lang="lv-LV" smtClean="0"/>
              <a:pPr/>
              <a:t>6</a:t>
            </a:fld>
            <a:endParaRPr lang="lv-LV"/>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Ja nepieciešams, skolotājs nomaina piemēra</a:t>
            </a:r>
            <a:r>
              <a:rPr lang="lv-LV" sz="1200" i="1" kern="1200" baseline="0" dirty="0">
                <a:solidFill>
                  <a:schemeClr val="tx1"/>
                </a:solidFill>
                <a:latin typeface="+mn-lt"/>
                <a:ea typeface="+mn-ea"/>
                <a:cs typeface="+mn-cs"/>
              </a:rPr>
              <a:t> attēlu.</a:t>
            </a:r>
          </a:p>
          <a:p>
            <a:pPr marL="0" marR="0" indent="0" algn="l" defTabSz="914400" rtl="0" eaLnBrk="1" fontAlgn="auto" latinLnBrk="0" hangingPunct="1">
              <a:lnSpc>
                <a:spcPct val="100000"/>
              </a:lnSpc>
              <a:spcBef>
                <a:spcPts val="0"/>
              </a:spcBef>
              <a:spcAft>
                <a:spcPts val="0"/>
              </a:spcAft>
              <a:buClrTx/>
              <a:buSzTx/>
              <a:buFontTx/>
              <a:buNone/>
              <a:tabLst/>
              <a:defRPr/>
            </a:pPr>
            <a:endParaRPr lang="lv-LV" i="1" dirty="0"/>
          </a:p>
          <a:p>
            <a:pPr marL="0" marR="0" indent="0" algn="l" defTabSz="914400" rtl="0" eaLnBrk="1" fontAlgn="auto" latinLnBrk="0" hangingPunct="1">
              <a:lnSpc>
                <a:spcPct val="100000"/>
              </a:lnSpc>
              <a:spcBef>
                <a:spcPts val="0"/>
              </a:spcBef>
              <a:spcAft>
                <a:spcPts val="0"/>
              </a:spcAft>
              <a:buClrTx/>
              <a:buSzTx/>
              <a:buFontTx/>
              <a:buNone/>
              <a:tabLst/>
              <a:defRPr/>
            </a:pPr>
            <a:r>
              <a:rPr lang="lv-LV" sz="1200" kern="1200" dirty="0">
                <a:solidFill>
                  <a:schemeClr val="tx1"/>
                </a:solidFill>
                <a:latin typeface="+mn-lt"/>
                <a:ea typeface="+mn-ea"/>
                <a:cs typeface="+mn-cs"/>
              </a:rPr>
              <a:t>Formulu veidošanai izmanto komandu “Ievietot vienādojumu” (</a:t>
            </a:r>
            <a:r>
              <a:rPr lang="lv-LV" sz="1200" i="1" kern="1200" dirty="0" err="1">
                <a:solidFill>
                  <a:schemeClr val="tx1"/>
                </a:solidFill>
                <a:latin typeface="+mn-lt"/>
                <a:ea typeface="+mn-ea"/>
                <a:cs typeface="+mn-cs"/>
              </a:rPr>
              <a:t>Insert</a:t>
            </a:r>
            <a:r>
              <a:rPr lang="lv-LV" sz="1200" i="1" kern="1200" dirty="0">
                <a:solidFill>
                  <a:schemeClr val="tx1"/>
                </a:solidFill>
                <a:latin typeface="+mn-lt"/>
                <a:ea typeface="+mn-ea"/>
                <a:cs typeface="+mn-cs"/>
              </a:rPr>
              <a:t> </a:t>
            </a:r>
            <a:r>
              <a:rPr lang="lv-LV" sz="1200" i="1" kern="1200" dirty="0" err="1">
                <a:solidFill>
                  <a:schemeClr val="tx1"/>
                </a:solidFill>
                <a:latin typeface="+mn-lt"/>
                <a:ea typeface="+mn-ea"/>
                <a:cs typeface="+mn-cs"/>
              </a:rPr>
              <a:t>Equation</a:t>
            </a:r>
            <a:r>
              <a:rPr lang="lv-LV" sz="1200" kern="1200" dirty="0">
                <a:solidFill>
                  <a:schemeClr val="tx1"/>
                </a:solidFill>
                <a:latin typeface="+mn-lt"/>
                <a:ea typeface="+mn-ea"/>
                <a:cs typeface="+mn-cs"/>
              </a:rPr>
              <a:t>).</a:t>
            </a:r>
          </a:p>
          <a:p>
            <a:r>
              <a:rPr lang="lv-LV" sz="1200" kern="1200" dirty="0">
                <a:solidFill>
                  <a:schemeClr val="tx1"/>
                </a:solidFill>
                <a:latin typeface="+mn-lt"/>
                <a:ea typeface="+mn-ea"/>
                <a:cs typeface="+mn-cs"/>
              </a:rPr>
              <a:t>Formulā nepieciešamās rakstzīmes vai nu ievada no tastatūras, vai izvēlas no formulu veidošanas rīka saraksta.</a:t>
            </a:r>
          </a:p>
          <a:p>
            <a:pPr marL="0" marR="0" indent="0" algn="l" defTabSz="914400" rtl="0" eaLnBrk="1" fontAlgn="auto" latinLnBrk="0" hangingPunct="1">
              <a:lnSpc>
                <a:spcPct val="100000"/>
              </a:lnSpc>
              <a:spcBef>
                <a:spcPts val="0"/>
              </a:spcBef>
              <a:spcAft>
                <a:spcPts val="0"/>
              </a:spcAft>
              <a:buClrTx/>
              <a:buSzTx/>
              <a:buFontTx/>
              <a:buNone/>
              <a:tabLst/>
              <a:defRPr/>
            </a:pPr>
            <a:r>
              <a:rPr lang="lv-LV" i="1" dirty="0"/>
              <a:t>Skolotājs</a:t>
            </a:r>
            <a:r>
              <a:rPr lang="lv-LV" i="1" baseline="0" dirty="0"/>
              <a:t> aicina apskatīt simbolu sarakstu.</a:t>
            </a:r>
          </a:p>
          <a:p>
            <a:r>
              <a:rPr lang="lv-LV" sz="1200" kern="1200" dirty="0">
                <a:solidFill>
                  <a:schemeClr val="tx1"/>
                </a:solidFill>
                <a:latin typeface="+mn-lt"/>
                <a:ea typeface="+mn-ea"/>
                <a:cs typeface="+mn-cs"/>
              </a:rPr>
              <a:t>Lai veidotu formulas struktūru, izvēlas atbilstošu veidni, piemēram, daļas. </a:t>
            </a:r>
          </a:p>
          <a:p>
            <a:r>
              <a:rPr lang="lv-LV" i="1" baseline="0" dirty="0"/>
              <a:t>No sagatavēm pašlaik aktuālas ir daļas un pakāpes, bet drīz tiks apgūtas arī saknes.</a:t>
            </a:r>
          </a:p>
          <a:p>
            <a:endParaRPr lang="lv-LV" i="1" baseline="0" dirty="0"/>
          </a:p>
          <a:p>
            <a:r>
              <a:rPr lang="lv-LV" sz="1200" kern="1200" dirty="0">
                <a:solidFill>
                  <a:schemeClr val="tx1"/>
                </a:solidFill>
                <a:latin typeface="+mn-lt"/>
                <a:ea typeface="+mn-ea"/>
                <a:cs typeface="+mn-cs"/>
              </a:rPr>
              <a:t>Lai formulu varētu rediģēt tā ir jāaktivizē.</a:t>
            </a:r>
          </a:p>
          <a:p>
            <a:r>
              <a:rPr lang="lv-LV" sz="1200" i="1" kern="1200" dirty="0">
                <a:solidFill>
                  <a:schemeClr val="tx1"/>
                </a:solidFill>
                <a:latin typeface="+mn-lt"/>
                <a:ea typeface="+mn-ea"/>
                <a:cs typeface="+mn-cs"/>
              </a:rPr>
              <a:t>Skolotājs norāda aktivizēšanas veidu dotajā lietotnē</a:t>
            </a:r>
            <a:r>
              <a:rPr lang="lv-LV" sz="1200" i="1" kern="1200" baseline="0" dirty="0">
                <a:solidFill>
                  <a:schemeClr val="tx1"/>
                </a:solidFill>
                <a:latin typeface="+mn-lt"/>
                <a:ea typeface="+mn-ea"/>
                <a:cs typeface="+mn-cs"/>
              </a:rPr>
              <a:t> , piemēram,</a:t>
            </a:r>
            <a:r>
              <a:rPr lang="lv-LV" sz="1200" i="1" kern="1200" dirty="0">
                <a:solidFill>
                  <a:schemeClr val="tx1"/>
                </a:solidFill>
                <a:latin typeface="+mn-lt"/>
                <a:ea typeface="+mn-ea"/>
                <a:cs typeface="+mn-cs"/>
              </a:rPr>
              <a:t> jāizpilda klikšķis vai dubultklikšķis.</a:t>
            </a:r>
          </a:p>
          <a:p>
            <a:r>
              <a:rPr lang="lv-LV" sz="1200" kern="1200" dirty="0">
                <a:solidFill>
                  <a:schemeClr val="tx1"/>
                </a:solidFill>
                <a:latin typeface="+mn-lt"/>
                <a:ea typeface="+mn-ea"/>
                <a:cs typeface="+mn-cs"/>
              </a:rPr>
              <a:t>Diemžēl ne vienmēr vienā redaktora versijā izveidota formula ir rediģējama citā redaktora versijā. </a:t>
            </a:r>
          </a:p>
          <a:p>
            <a:r>
              <a:rPr lang="lv-LV" i="1" baseline="0" dirty="0"/>
              <a:t>Kopā ar skolotāju izpilda 3. un 4. uzdevumu.</a:t>
            </a:r>
            <a:endParaRPr lang="lv-LV" i="1" dirty="0"/>
          </a:p>
          <a:p>
            <a:endParaRPr lang="lv-LV" i="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lv-LV" sz="1200" kern="1200" dirty="0">
              <a:solidFill>
                <a:schemeClr val="tx1"/>
              </a:solidFill>
              <a:latin typeface="+mn-lt"/>
              <a:ea typeface="+mn-ea"/>
              <a:cs typeface="+mn-cs"/>
            </a:endParaRPr>
          </a:p>
          <a:p>
            <a:endParaRPr lang="lv-LV" i="1" dirty="0"/>
          </a:p>
        </p:txBody>
      </p:sp>
      <p:sp>
        <p:nvSpPr>
          <p:cNvPr id="4" name="Slide Number Placeholder 3"/>
          <p:cNvSpPr>
            <a:spLocks noGrp="1"/>
          </p:cNvSpPr>
          <p:nvPr>
            <p:ph type="sldNum" sz="quarter" idx="10"/>
          </p:nvPr>
        </p:nvSpPr>
        <p:spPr/>
        <p:txBody>
          <a:bodyPr/>
          <a:lstStyle/>
          <a:p>
            <a:fld id="{E161CE67-5988-4723-AB18-76B9F264C06C}" type="slidenum">
              <a:rPr lang="lv-LV" smtClean="0"/>
              <a:pPr/>
              <a:t>7</a:t>
            </a:fld>
            <a:endParaRPr lang="lv-LV"/>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a:t>Pēdējais punkts tiks apskatīts nākamajā gadā.</a:t>
            </a:r>
          </a:p>
        </p:txBody>
      </p:sp>
      <p:sp>
        <p:nvSpPr>
          <p:cNvPr id="4" name="Slide Number Placeholder 3"/>
          <p:cNvSpPr>
            <a:spLocks noGrp="1"/>
          </p:cNvSpPr>
          <p:nvPr>
            <p:ph type="sldNum" sz="quarter" idx="10"/>
          </p:nvPr>
        </p:nvSpPr>
        <p:spPr/>
        <p:txBody>
          <a:bodyPr/>
          <a:lstStyle/>
          <a:p>
            <a:fld id="{905139A6-B961-476E-BE06-A8FC0CC270D2}" type="slidenum">
              <a:rPr lang="lv-LV" smtClean="0"/>
              <a:pPr/>
              <a:t>8</a:t>
            </a:fld>
            <a:endParaRPr lang="lv-LV"/>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sz="1200" kern="1200" dirty="0">
                <a:solidFill>
                  <a:schemeClr val="tx1"/>
                </a:solidFill>
                <a:latin typeface="+mn-lt"/>
                <a:ea typeface="+mn-ea"/>
                <a:cs typeface="+mn-cs"/>
              </a:rPr>
              <a:t>Izvēloties ievietojamo attēlu, jāatceras, ka fotogrāfijas, zīmējumi, diagrammas, shēmas un citi attēli ir intelektuālais īpašums. Intelektuālā īpašuma izmantošanas un izplatīšanas (</a:t>
            </a:r>
            <a:r>
              <a:rPr lang="lv-LV" sz="1200" i="1" kern="1200" dirty="0" err="1">
                <a:solidFill>
                  <a:schemeClr val="tx1"/>
                </a:solidFill>
                <a:latin typeface="+mn-lt"/>
                <a:ea typeface="+mn-ea"/>
                <a:cs typeface="+mn-cs"/>
              </a:rPr>
              <a:t>Copyright</a:t>
            </a:r>
            <a:r>
              <a:rPr lang="lv-LV" sz="1200" kern="1200" dirty="0">
                <a:solidFill>
                  <a:schemeClr val="tx1"/>
                </a:solidFill>
                <a:latin typeface="+mn-lt"/>
                <a:ea typeface="+mn-ea"/>
                <a:cs typeface="+mn-cs"/>
              </a:rPr>
              <a:t>) iespējas nosaka tā autors.</a:t>
            </a:r>
          </a:p>
          <a:p>
            <a:r>
              <a:rPr lang="lv-LV" sz="1200" kern="1200" dirty="0">
                <a:solidFill>
                  <a:schemeClr val="tx1"/>
                </a:solidFill>
                <a:latin typeface="+mn-lt"/>
                <a:ea typeface="+mn-ea"/>
                <a:cs typeface="+mn-cs"/>
              </a:rPr>
              <a:t>Tiesības uz katra radīto intelektuālo īpašumu aizsargā Autortiesību likums. Viens no autortiesību pārkāpums attiecībā uz attēliem ir cita autora attēla ievietošana savā darbā, piemēram, dokumentā vai prezentācijā, nenorādot darba autoru. Ne vienmēr kā autoru ir iespējams norādīt konkrētu personu. Tādā gadījumā jāatsaucas uz izmantoto avotu (tīmekļa vietni, grāmatu u.tml.).</a:t>
            </a:r>
          </a:p>
          <a:p>
            <a:endParaRPr lang="lv-LV" sz="1200" kern="1200" dirty="0">
              <a:solidFill>
                <a:schemeClr val="tx1"/>
              </a:solidFill>
              <a:latin typeface="+mn-lt"/>
              <a:ea typeface="+mn-ea"/>
              <a:cs typeface="+mn-cs"/>
            </a:endParaRPr>
          </a:p>
          <a:p>
            <a:r>
              <a:rPr lang="lv-LV" sz="1200" i="1" kern="1200" dirty="0">
                <a:solidFill>
                  <a:schemeClr val="tx1"/>
                </a:solidFill>
                <a:latin typeface="+mn-lt"/>
                <a:ea typeface="+mn-ea"/>
                <a:cs typeface="+mn-cs"/>
              </a:rPr>
              <a:t>Atļauta ir attēlu izmantošana mācību nolūkiem</a:t>
            </a:r>
            <a:r>
              <a:rPr lang="lv-LV" sz="1200" kern="1200" dirty="0">
                <a:solidFill>
                  <a:schemeClr val="tx1"/>
                </a:solidFill>
                <a:latin typeface="+mn-lt"/>
                <a:ea typeface="+mn-ea"/>
                <a:cs typeface="+mn-cs"/>
              </a:rPr>
              <a:t>.</a:t>
            </a:r>
          </a:p>
          <a:p>
            <a:endParaRPr lang="lv-LV" dirty="0"/>
          </a:p>
        </p:txBody>
      </p:sp>
      <p:sp>
        <p:nvSpPr>
          <p:cNvPr id="4" name="Slide Number Placeholder 3"/>
          <p:cNvSpPr>
            <a:spLocks noGrp="1"/>
          </p:cNvSpPr>
          <p:nvPr>
            <p:ph type="sldNum" sz="quarter" idx="10"/>
          </p:nvPr>
        </p:nvSpPr>
        <p:spPr/>
        <p:txBody>
          <a:bodyPr/>
          <a:lstStyle/>
          <a:p>
            <a:fld id="{E161CE67-5988-4723-AB18-76B9F264C06C}" type="slidenum">
              <a:rPr lang="lv-LV" smtClean="0"/>
              <a:pPr/>
              <a:t>9</a:t>
            </a:fld>
            <a:endParaRPr lang="lv-LV"/>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sz="1200" kern="1200" dirty="0">
                <a:solidFill>
                  <a:schemeClr val="tx1"/>
                </a:solidFill>
                <a:latin typeface="+mn-lt"/>
                <a:ea typeface="+mn-ea"/>
                <a:cs typeface="+mn-cs"/>
              </a:rPr>
              <a:t>Tekstapstrādes lietotnes parasti piedāvā vairākus teksta un grafisko objektu savstarpējā novietojuma veidus.</a:t>
            </a:r>
          </a:p>
          <a:p>
            <a:endParaRPr lang="lv-LV" sz="1200" kern="1200" baseline="0" dirty="0">
              <a:solidFill>
                <a:schemeClr val="tx1"/>
              </a:solidFill>
              <a:latin typeface="+mn-lt"/>
              <a:ea typeface="+mn-ea"/>
              <a:cs typeface="+mn-cs"/>
            </a:endParaRPr>
          </a:p>
          <a:p>
            <a:endParaRPr lang="lv-LV" sz="1200" kern="1200" baseline="0" dirty="0">
              <a:solidFill>
                <a:schemeClr val="tx1"/>
              </a:solidFill>
              <a:latin typeface="+mn-lt"/>
              <a:ea typeface="+mn-ea"/>
              <a:cs typeface="+mn-cs"/>
            </a:endParaRPr>
          </a:p>
          <a:p>
            <a:endParaRPr lang="lv-LV"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Skolēni izpilda 8., 9., 10. un 11. uzdevumu.</a:t>
            </a:r>
          </a:p>
          <a:p>
            <a:pPr marL="0" marR="0" indent="0" algn="l" defTabSz="914400" rtl="0" eaLnBrk="1" fontAlgn="auto" latinLnBrk="0" hangingPunct="1">
              <a:lnSpc>
                <a:spcPct val="100000"/>
              </a:lnSpc>
              <a:spcBef>
                <a:spcPts val="0"/>
              </a:spcBef>
              <a:spcAft>
                <a:spcPts val="0"/>
              </a:spcAft>
              <a:buClrTx/>
              <a:buSzTx/>
              <a:buFontTx/>
              <a:buNone/>
              <a:tabLst/>
              <a:defRPr/>
            </a:pPr>
            <a:endParaRPr lang="lv-LV" sz="1200" i="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Pēc uzdevumu izpildes pārrunā par iegūtajiem rezultātiem.</a:t>
            </a:r>
            <a:endParaRPr lang="lv-LV" i="1" dirty="0"/>
          </a:p>
          <a:p>
            <a:endParaRPr lang="lv-LV" dirty="0"/>
          </a:p>
        </p:txBody>
      </p:sp>
      <p:sp>
        <p:nvSpPr>
          <p:cNvPr id="4" name="Slide Number Placeholder 3"/>
          <p:cNvSpPr>
            <a:spLocks noGrp="1"/>
          </p:cNvSpPr>
          <p:nvPr>
            <p:ph type="sldNum" sz="quarter" idx="10"/>
          </p:nvPr>
        </p:nvSpPr>
        <p:spPr/>
        <p:txBody>
          <a:bodyPr/>
          <a:lstStyle/>
          <a:p>
            <a:fld id="{905139A6-B961-476E-BE06-A8FC0CC270D2}" type="slidenum">
              <a:rPr lang="lv-LV" smtClean="0"/>
              <a:pPr/>
              <a:t>10</a:t>
            </a:fld>
            <a:endParaRPr lang="lv-LV"/>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sz="1200" i="1" kern="1200" dirty="0">
                <a:solidFill>
                  <a:schemeClr val="tx1"/>
                </a:solidFill>
                <a:latin typeface="+mn-lt"/>
                <a:ea typeface="+mn-ea"/>
                <a:cs typeface="+mn-cs"/>
              </a:rPr>
              <a:t>Ja nepieciešams, skolotājs nomaina piemēra</a:t>
            </a:r>
            <a:r>
              <a:rPr lang="lv-LV" sz="1200" i="1" kern="1200" baseline="0" dirty="0">
                <a:solidFill>
                  <a:schemeClr val="tx1"/>
                </a:solidFill>
                <a:latin typeface="+mn-lt"/>
                <a:ea typeface="+mn-ea"/>
                <a:cs typeface="+mn-cs"/>
              </a:rPr>
              <a:t> attēlu.</a:t>
            </a:r>
            <a:endParaRPr lang="lv-LV" i="1" dirty="0"/>
          </a:p>
          <a:p>
            <a:endParaRPr lang="lv-LV" sz="1200" kern="1200" baseline="0" dirty="0">
              <a:solidFill>
                <a:schemeClr val="tx1"/>
              </a:solidFill>
              <a:latin typeface="+mn-lt"/>
              <a:ea typeface="+mn-ea"/>
              <a:cs typeface="+mn-cs"/>
            </a:endParaRPr>
          </a:p>
          <a:p>
            <a:endParaRPr lang="lv-LV" sz="1200" kern="1200" baseline="0" dirty="0">
              <a:solidFill>
                <a:schemeClr val="tx1"/>
              </a:solidFill>
              <a:latin typeface="+mn-lt"/>
              <a:ea typeface="+mn-ea"/>
              <a:cs typeface="+mn-cs"/>
            </a:endParaRPr>
          </a:p>
          <a:p>
            <a:endParaRPr lang="lv-LV"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Skolēni izpilda 8., 9., 10. un 11. uzdevumu.</a:t>
            </a:r>
          </a:p>
          <a:p>
            <a:pPr marL="0" marR="0" indent="0" algn="l" defTabSz="914400" rtl="0" eaLnBrk="1" fontAlgn="auto" latinLnBrk="0" hangingPunct="1">
              <a:lnSpc>
                <a:spcPct val="100000"/>
              </a:lnSpc>
              <a:spcBef>
                <a:spcPts val="0"/>
              </a:spcBef>
              <a:spcAft>
                <a:spcPts val="0"/>
              </a:spcAft>
              <a:buClrTx/>
              <a:buSzTx/>
              <a:buFontTx/>
              <a:buNone/>
              <a:tabLst/>
              <a:defRPr/>
            </a:pPr>
            <a:endParaRPr lang="lv-LV" sz="1200" i="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Pēc uzdevumu izpildes pārrunā par iegūtajiem rezultātiem.</a:t>
            </a:r>
            <a:endParaRPr lang="lv-LV" i="1" dirty="0"/>
          </a:p>
          <a:p>
            <a:endParaRPr lang="lv-LV" dirty="0"/>
          </a:p>
        </p:txBody>
      </p:sp>
      <p:sp>
        <p:nvSpPr>
          <p:cNvPr id="4" name="Slide Number Placeholder 3"/>
          <p:cNvSpPr>
            <a:spLocks noGrp="1"/>
          </p:cNvSpPr>
          <p:nvPr>
            <p:ph type="sldNum" sz="quarter" idx="10"/>
          </p:nvPr>
        </p:nvSpPr>
        <p:spPr/>
        <p:txBody>
          <a:bodyPr/>
          <a:lstStyle/>
          <a:p>
            <a:fld id="{905139A6-B961-476E-BE06-A8FC0CC270D2}" type="slidenum">
              <a:rPr lang="lv-LV" smtClean="0"/>
              <a:pPr/>
              <a:t>11</a:t>
            </a:fld>
            <a:endParaRPr lang="lv-LV"/>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dirty="0"/>
          </a:p>
        </p:txBody>
      </p:sp>
      <p:sp>
        <p:nvSpPr>
          <p:cNvPr id="4" name="Slide Number Placeholder 3"/>
          <p:cNvSpPr>
            <a:spLocks noGrp="1"/>
          </p:cNvSpPr>
          <p:nvPr>
            <p:ph type="sldNum" sz="quarter" idx="10"/>
          </p:nvPr>
        </p:nvSpPr>
        <p:spPr/>
        <p:txBody>
          <a:bodyPr/>
          <a:lstStyle/>
          <a:p>
            <a:fld id="{905139A6-B961-476E-BE06-A8FC0CC270D2}" type="slidenum">
              <a:rPr lang="lv-LV" smtClean="0"/>
              <a:pPr/>
              <a:t>12</a:t>
            </a:fld>
            <a:endParaRPr lang="lv-LV"/>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sz="1200" kern="1200" dirty="0">
                <a:solidFill>
                  <a:schemeClr val="tx1"/>
                </a:solidFill>
                <a:latin typeface="+mn-lt"/>
                <a:ea typeface="+mn-ea"/>
                <a:cs typeface="+mn-cs"/>
              </a:rPr>
              <a:t>Var izvēlēties no vairākiem apliekšanās veidiem, piemēram, no vienas puses, abām pusēm.</a:t>
            </a:r>
          </a:p>
          <a:p>
            <a:r>
              <a:rPr lang="lv-LV" sz="1200" kern="1200" dirty="0">
                <a:solidFill>
                  <a:schemeClr val="tx1"/>
                </a:solidFill>
                <a:latin typeface="+mn-lt"/>
                <a:ea typeface="+mn-ea"/>
                <a:cs typeface="+mn-cs"/>
              </a:rPr>
              <a:t>Ja attēls</a:t>
            </a:r>
            <a:r>
              <a:rPr lang="lv-LV" sz="1200" kern="1200" baseline="0" dirty="0">
                <a:solidFill>
                  <a:schemeClr val="tx1"/>
                </a:solidFill>
                <a:latin typeface="+mn-lt"/>
                <a:ea typeface="+mn-ea"/>
                <a:cs typeface="+mn-cs"/>
              </a:rPr>
              <a:t> satur caurspīdīgu fonu, teksts apliecas ap attēla objekta kontūru, neveidojot taisnstūrveida formu.</a:t>
            </a:r>
            <a:endParaRPr lang="lv-LV" sz="1200" kern="1200" dirty="0">
              <a:solidFill>
                <a:schemeClr val="tx1"/>
              </a:solidFill>
              <a:latin typeface="+mn-lt"/>
              <a:ea typeface="+mn-ea"/>
              <a:cs typeface="+mn-cs"/>
            </a:endParaRPr>
          </a:p>
          <a:p>
            <a:endParaRPr lang="lv-LV" sz="1200" kern="1200" baseline="0" dirty="0">
              <a:solidFill>
                <a:schemeClr val="tx1"/>
              </a:solidFill>
              <a:latin typeface="+mn-lt"/>
              <a:ea typeface="+mn-ea"/>
              <a:cs typeface="+mn-cs"/>
            </a:endParaRPr>
          </a:p>
          <a:p>
            <a:endParaRPr lang="lv-LV" sz="1200" kern="1200" baseline="0" dirty="0">
              <a:solidFill>
                <a:schemeClr val="tx1"/>
              </a:solidFill>
              <a:latin typeface="+mn-lt"/>
              <a:ea typeface="+mn-ea"/>
              <a:cs typeface="+mn-cs"/>
            </a:endParaRPr>
          </a:p>
          <a:p>
            <a:endParaRPr lang="lv-LV"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Skolēni izpilda 8., 9., 10. un 11. uzdevumu.</a:t>
            </a:r>
          </a:p>
          <a:p>
            <a:pPr marL="0" marR="0" indent="0" algn="l" defTabSz="914400" rtl="0" eaLnBrk="1" fontAlgn="auto" latinLnBrk="0" hangingPunct="1">
              <a:lnSpc>
                <a:spcPct val="100000"/>
              </a:lnSpc>
              <a:spcBef>
                <a:spcPts val="0"/>
              </a:spcBef>
              <a:spcAft>
                <a:spcPts val="0"/>
              </a:spcAft>
              <a:buClrTx/>
              <a:buSzTx/>
              <a:buFontTx/>
              <a:buNone/>
              <a:tabLst/>
              <a:defRPr/>
            </a:pPr>
            <a:endParaRPr lang="lv-LV" sz="1200" i="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Pēc uzdevumu izpildes pārrunā par iegūtajiem rezultātiem.</a:t>
            </a:r>
            <a:endParaRPr lang="lv-LV" i="1" dirty="0"/>
          </a:p>
          <a:p>
            <a:endParaRPr lang="lv-LV" dirty="0"/>
          </a:p>
        </p:txBody>
      </p:sp>
      <p:sp>
        <p:nvSpPr>
          <p:cNvPr id="4" name="Slide Number Placeholder 3"/>
          <p:cNvSpPr>
            <a:spLocks noGrp="1"/>
          </p:cNvSpPr>
          <p:nvPr>
            <p:ph type="sldNum" sz="quarter" idx="10"/>
          </p:nvPr>
        </p:nvSpPr>
        <p:spPr/>
        <p:txBody>
          <a:bodyPr/>
          <a:lstStyle/>
          <a:p>
            <a:fld id="{905139A6-B961-476E-BE06-A8FC0CC270D2}" type="slidenum">
              <a:rPr lang="lv-LV" smtClean="0"/>
              <a:pPr/>
              <a:t>13</a:t>
            </a:fld>
            <a:endParaRPr lang="lv-LV"/>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sz="1200" kern="1200" dirty="0">
                <a:solidFill>
                  <a:schemeClr val="tx1"/>
                </a:solidFill>
                <a:latin typeface="+mn-lt"/>
                <a:ea typeface="+mn-ea"/>
                <a:cs typeface="+mn-cs"/>
              </a:rPr>
              <a:t>Pārklājoties</a:t>
            </a:r>
            <a:r>
              <a:rPr lang="lv-LV" sz="1200" kern="1200" baseline="0" dirty="0">
                <a:solidFill>
                  <a:schemeClr val="tx1"/>
                </a:solidFill>
                <a:latin typeface="+mn-lt"/>
                <a:ea typeface="+mn-ea"/>
                <a:cs typeface="+mn-cs"/>
              </a:rPr>
              <a:t> teksts var atrasties virs vai zem (apakš) grafiskā objekta.</a:t>
            </a:r>
          </a:p>
          <a:p>
            <a:r>
              <a:rPr lang="lv-LV" sz="1200" kern="1200" baseline="0" dirty="0">
                <a:solidFill>
                  <a:schemeClr val="tx1"/>
                </a:solidFill>
                <a:latin typeface="+mn-lt"/>
                <a:ea typeface="+mn-ea"/>
                <a:cs typeface="+mn-cs"/>
              </a:rPr>
              <a:t>Ja attēls atrodas zem objekta, tam parasti izvēlas gaišus toņus, lai teksts būtu salasāms.</a:t>
            </a:r>
          </a:p>
          <a:p>
            <a:r>
              <a:rPr lang="lv-LV" sz="1200" kern="1200" baseline="0" dirty="0">
                <a:solidFill>
                  <a:schemeClr val="tx1"/>
                </a:solidFill>
                <a:latin typeface="+mn-lt"/>
                <a:ea typeface="+mn-ea"/>
                <a:cs typeface="+mn-cs"/>
              </a:rPr>
              <a:t>Ja attēls ir virs teksta, tad tekstam parasti ir tikai fona loma.</a:t>
            </a:r>
          </a:p>
          <a:p>
            <a:endParaRPr lang="lv-LV" sz="1200" kern="1200" baseline="0" dirty="0">
              <a:solidFill>
                <a:schemeClr val="tx1"/>
              </a:solidFill>
              <a:latin typeface="+mn-lt"/>
              <a:ea typeface="+mn-ea"/>
              <a:cs typeface="+mn-cs"/>
            </a:endParaRPr>
          </a:p>
          <a:p>
            <a:r>
              <a:rPr lang="lv-LV" sz="1200" i="1" kern="1200" baseline="0" dirty="0">
                <a:solidFill>
                  <a:schemeClr val="tx1"/>
                </a:solidFill>
                <a:latin typeface="+mn-lt"/>
                <a:ea typeface="+mn-ea"/>
                <a:cs typeface="+mn-cs"/>
              </a:rPr>
              <a:t>Skolotājs aicina skolēnus izpildīt 5. – 8. uzdevumu</a:t>
            </a:r>
          </a:p>
          <a:p>
            <a:endParaRPr lang="lv-LV" sz="1200" kern="1200" baseline="0" dirty="0">
              <a:solidFill>
                <a:schemeClr val="tx1"/>
              </a:solidFill>
              <a:latin typeface="+mn-lt"/>
              <a:ea typeface="+mn-ea"/>
              <a:cs typeface="+mn-cs"/>
            </a:endParaRPr>
          </a:p>
          <a:p>
            <a:endParaRPr lang="lv-LV" sz="1200" kern="1200" baseline="0" dirty="0">
              <a:solidFill>
                <a:schemeClr val="tx1"/>
              </a:solidFill>
              <a:latin typeface="+mn-lt"/>
              <a:ea typeface="+mn-ea"/>
              <a:cs typeface="+mn-cs"/>
            </a:endParaRPr>
          </a:p>
          <a:p>
            <a:endParaRPr lang="lv-LV" sz="1200" kern="1200" baseline="0" dirty="0">
              <a:solidFill>
                <a:schemeClr val="tx1"/>
              </a:solidFill>
              <a:latin typeface="+mn-lt"/>
              <a:ea typeface="+mn-ea"/>
              <a:cs typeface="+mn-cs"/>
            </a:endParaRPr>
          </a:p>
          <a:p>
            <a:endParaRPr lang="lv-LV"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Skolēni izpilda 8., 9., 10. un 11. uzdevumu.</a:t>
            </a:r>
          </a:p>
          <a:p>
            <a:pPr marL="0" marR="0" indent="0" algn="l" defTabSz="914400" rtl="0" eaLnBrk="1" fontAlgn="auto" latinLnBrk="0" hangingPunct="1">
              <a:lnSpc>
                <a:spcPct val="100000"/>
              </a:lnSpc>
              <a:spcBef>
                <a:spcPts val="0"/>
              </a:spcBef>
              <a:spcAft>
                <a:spcPts val="0"/>
              </a:spcAft>
              <a:buClrTx/>
              <a:buSzTx/>
              <a:buFontTx/>
              <a:buNone/>
              <a:tabLst/>
              <a:defRPr/>
            </a:pPr>
            <a:endParaRPr lang="lv-LV" sz="1200" i="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Pēc uzdevumu izpildes pārrunā par iegūtajiem rezultātiem.</a:t>
            </a:r>
            <a:endParaRPr lang="lv-LV" i="1" dirty="0"/>
          </a:p>
          <a:p>
            <a:endParaRPr lang="lv-LV" dirty="0"/>
          </a:p>
        </p:txBody>
      </p:sp>
      <p:sp>
        <p:nvSpPr>
          <p:cNvPr id="4" name="Slide Number Placeholder 3"/>
          <p:cNvSpPr>
            <a:spLocks noGrp="1"/>
          </p:cNvSpPr>
          <p:nvPr>
            <p:ph type="sldNum" sz="quarter" idx="10"/>
          </p:nvPr>
        </p:nvSpPr>
        <p:spPr/>
        <p:txBody>
          <a:bodyPr/>
          <a:lstStyle/>
          <a:p>
            <a:fld id="{905139A6-B961-476E-BE06-A8FC0CC270D2}" type="slidenum">
              <a:rPr lang="lv-LV" smtClean="0"/>
              <a:pPr/>
              <a:t>14</a:t>
            </a:fld>
            <a:endParaRPr lang="lv-LV"/>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lv-LV" dirty="0"/>
          </a:p>
        </p:txBody>
      </p:sp>
      <p:sp>
        <p:nvSpPr>
          <p:cNvPr id="4" name="Slide Number Placeholder 3"/>
          <p:cNvSpPr>
            <a:spLocks noGrp="1"/>
          </p:cNvSpPr>
          <p:nvPr>
            <p:ph type="sldNum" sz="quarter" idx="10"/>
          </p:nvPr>
        </p:nvSpPr>
        <p:spPr/>
        <p:txBody>
          <a:bodyPr/>
          <a:lstStyle/>
          <a:p>
            <a:fld id="{905139A6-B961-476E-BE06-A8FC0CC270D2}" type="slidenum">
              <a:rPr lang="lv-LV" smtClean="0"/>
              <a:pPr/>
              <a:t>15</a:t>
            </a:fld>
            <a:endParaRPr lang="lv-LV"/>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200" kern="1200" dirty="0">
                <a:solidFill>
                  <a:schemeClr val="tx1"/>
                </a:solidFill>
                <a:latin typeface="+mn-lt"/>
                <a:ea typeface="+mn-ea"/>
                <a:cs typeface="+mn-cs"/>
              </a:rPr>
              <a:t>Tekstapstrādes lietotnes piedāvā arī īpašo ielīmēšanu (</a:t>
            </a:r>
            <a:r>
              <a:rPr lang="lv-LV" sz="1200" i="1" kern="1200" dirty="0" err="1">
                <a:solidFill>
                  <a:schemeClr val="tx1"/>
                </a:solidFill>
                <a:latin typeface="+mn-lt"/>
                <a:ea typeface="+mn-ea"/>
                <a:cs typeface="+mn-cs"/>
              </a:rPr>
              <a:t>Paste</a:t>
            </a:r>
            <a:r>
              <a:rPr lang="lv-LV" sz="1200" i="1" kern="1200" dirty="0">
                <a:solidFill>
                  <a:schemeClr val="tx1"/>
                </a:solidFill>
                <a:latin typeface="+mn-lt"/>
                <a:ea typeface="+mn-ea"/>
                <a:cs typeface="+mn-cs"/>
              </a:rPr>
              <a:t> </a:t>
            </a:r>
            <a:r>
              <a:rPr lang="lv-LV" sz="1200" i="1" kern="1200" dirty="0" err="1">
                <a:solidFill>
                  <a:schemeClr val="tx1"/>
                </a:solidFill>
                <a:latin typeface="+mn-lt"/>
                <a:ea typeface="+mn-ea"/>
                <a:cs typeface="+mn-cs"/>
              </a:rPr>
              <a:t>special</a:t>
            </a:r>
            <a:r>
              <a:rPr lang="lv-LV" sz="1200" kern="1200" dirty="0">
                <a:solidFill>
                  <a:schemeClr val="tx1"/>
                </a:solidFill>
                <a:latin typeface="+mn-lt"/>
                <a:ea typeface="+mn-ea"/>
                <a:cs typeface="+mn-cs"/>
              </a:rPr>
              <a:t>), kas, piemēram, ļauj ielīmēt tekstu bez formatējuma (</a:t>
            </a:r>
            <a:r>
              <a:rPr lang="lv-LV" sz="1200" i="1" kern="1200" dirty="0" err="1">
                <a:solidFill>
                  <a:schemeClr val="tx1"/>
                </a:solidFill>
                <a:latin typeface="+mn-lt"/>
                <a:ea typeface="+mn-ea"/>
                <a:cs typeface="+mn-cs"/>
              </a:rPr>
              <a:t>Unformated</a:t>
            </a:r>
            <a:r>
              <a:rPr lang="lv-LV" sz="1200" i="1" kern="1200" dirty="0">
                <a:solidFill>
                  <a:schemeClr val="tx1"/>
                </a:solidFill>
                <a:latin typeface="+mn-lt"/>
                <a:ea typeface="+mn-ea"/>
                <a:cs typeface="+mn-cs"/>
              </a:rPr>
              <a:t> </a:t>
            </a:r>
            <a:r>
              <a:rPr lang="lv-LV" sz="1200" i="1" kern="1200" dirty="0" err="1">
                <a:solidFill>
                  <a:schemeClr val="tx1"/>
                </a:solidFill>
                <a:latin typeface="+mn-lt"/>
                <a:ea typeface="+mn-ea"/>
                <a:cs typeface="+mn-cs"/>
              </a:rPr>
              <a:t>text</a:t>
            </a:r>
            <a:r>
              <a:rPr lang="lv-LV" sz="1200" kern="1200" dirty="0">
                <a:solidFill>
                  <a:schemeClr val="tx1"/>
                </a:solidFill>
                <a:latin typeface="+mn-lt"/>
                <a:ea typeface="+mn-ea"/>
                <a:cs typeface="+mn-cs"/>
              </a:rPr>
              <a:t>) vai attēlu (</a:t>
            </a:r>
            <a:r>
              <a:rPr lang="lv-LV" sz="1200" i="1" kern="1200" dirty="0">
                <a:solidFill>
                  <a:schemeClr val="tx1"/>
                </a:solidFill>
                <a:latin typeface="+mn-lt"/>
                <a:ea typeface="+mn-ea"/>
                <a:cs typeface="+mn-cs"/>
              </a:rPr>
              <a:t>Picture</a:t>
            </a:r>
            <a:r>
              <a:rPr lang="lv-LV" sz="1200" kern="1200" dirty="0">
                <a:solidFill>
                  <a:schemeClr val="tx1"/>
                </a:solidFill>
                <a:latin typeface="+mn-lt"/>
                <a:ea typeface="+mn-ea"/>
                <a:cs typeface="+mn-cs"/>
              </a:rPr>
              <a:t>) dažādos formātos.</a:t>
            </a:r>
          </a:p>
          <a:p>
            <a:pPr marL="0" marR="0" indent="0" algn="l" defTabSz="914400" rtl="0" eaLnBrk="1" fontAlgn="auto" latinLnBrk="0" hangingPunct="1">
              <a:lnSpc>
                <a:spcPct val="100000"/>
              </a:lnSpc>
              <a:spcBef>
                <a:spcPts val="0"/>
              </a:spcBef>
              <a:spcAft>
                <a:spcPts val="0"/>
              </a:spcAft>
              <a:buClrTx/>
              <a:buSzTx/>
              <a:buFontTx/>
              <a:buNone/>
              <a:tabLst/>
              <a:defRPr/>
            </a:pPr>
            <a:endParaRPr lang="lv-LV"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Ja nepieciešams, skolotājs nomaina piemēru</a:t>
            </a:r>
            <a:r>
              <a:rPr lang="lv-LV" sz="1200" i="1" kern="1200" baseline="0" dirty="0">
                <a:solidFill>
                  <a:schemeClr val="tx1"/>
                </a:solidFill>
                <a:latin typeface="+mn-lt"/>
                <a:ea typeface="+mn-ea"/>
                <a:cs typeface="+mn-cs"/>
              </a:rPr>
              <a:t> attēlus.</a:t>
            </a:r>
            <a:endParaRPr lang="lv-LV" i="1" dirty="0"/>
          </a:p>
          <a:p>
            <a:pPr marL="0" marR="0" indent="0" algn="l" defTabSz="914400" rtl="0" eaLnBrk="1" fontAlgn="auto" latinLnBrk="0" hangingPunct="1">
              <a:lnSpc>
                <a:spcPct val="100000"/>
              </a:lnSpc>
              <a:spcBef>
                <a:spcPts val="0"/>
              </a:spcBef>
              <a:spcAft>
                <a:spcPts val="0"/>
              </a:spcAft>
              <a:buClrTx/>
              <a:buSzTx/>
              <a:buFontTx/>
              <a:buNone/>
              <a:tabLst/>
              <a:defRPr/>
            </a:pPr>
            <a:endParaRPr lang="lv-LV"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lv-LV"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Skolēni izpilda 9., 10., un 11. uzdevumu.</a:t>
            </a:r>
          </a:p>
          <a:p>
            <a:pPr marL="0" marR="0" indent="0" algn="l" defTabSz="914400" rtl="0" eaLnBrk="1" fontAlgn="auto" latinLnBrk="0" hangingPunct="1">
              <a:lnSpc>
                <a:spcPct val="100000"/>
              </a:lnSpc>
              <a:spcBef>
                <a:spcPts val="0"/>
              </a:spcBef>
              <a:spcAft>
                <a:spcPts val="0"/>
              </a:spcAft>
              <a:buClrTx/>
              <a:buSzTx/>
              <a:buFontTx/>
              <a:buNone/>
              <a:tabLst/>
              <a:defRPr/>
            </a:pPr>
            <a:endParaRPr lang="lv-LV" sz="1200" i="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tx1"/>
                </a:solidFill>
                <a:latin typeface="+mn-lt"/>
                <a:ea typeface="+mn-ea"/>
                <a:cs typeface="+mn-cs"/>
              </a:rPr>
              <a:t>Pēc uzdevumu izpildes pārrunā par iegūtajiem rezultātiem.</a:t>
            </a:r>
            <a:endParaRPr lang="lv-LV" i="1" dirty="0"/>
          </a:p>
        </p:txBody>
      </p:sp>
      <p:sp>
        <p:nvSpPr>
          <p:cNvPr id="4" name="Slide Number Placeholder 3"/>
          <p:cNvSpPr>
            <a:spLocks noGrp="1"/>
          </p:cNvSpPr>
          <p:nvPr>
            <p:ph type="sldNum" sz="quarter" idx="10"/>
          </p:nvPr>
        </p:nvSpPr>
        <p:spPr/>
        <p:txBody>
          <a:bodyPr/>
          <a:lstStyle/>
          <a:p>
            <a:fld id="{905139A6-B961-476E-BE06-A8FC0CC270D2}" type="slidenum">
              <a:rPr lang="lv-LV" smtClean="0"/>
              <a:pPr/>
              <a:t>16</a:t>
            </a:fld>
            <a:endParaRPr lang="lv-LV"/>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baseline="0" dirty="0"/>
              <a:t>Darba ar grafiskiem objektiem, īpaši, ja tie ir nelieli, piemēram, formulas, papildus noslogo redzi. Tāpat notiek intensīvāks darbs ar peli. Līdz ar to šoreiz izpildīsim  vingrojumus acīm.</a:t>
            </a:r>
          </a:p>
          <a:p>
            <a:endParaRPr lang="lv-LV" dirty="0"/>
          </a:p>
        </p:txBody>
      </p:sp>
      <p:sp>
        <p:nvSpPr>
          <p:cNvPr id="4" name="Slide Number Placeholder 3"/>
          <p:cNvSpPr>
            <a:spLocks noGrp="1"/>
          </p:cNvSpPr>
          <p:nvPr>
            <p:ph type="sldNum" sz="quarter" idx="10"/>
          </p:nvPr>
        </p:nvSpPr>
        <p:spPr/>
        <p:txBody>
          <a:bodyPr/>
          <a:lstStyle/>
          <a:p>
            <a:fld id="{905139A6-B961-476E-BE06-A8FC0CC270D2}" type="slidenum">
              <a:rPr lang="lv-LV" smtClean="0"/>
              <a:pPr/>
              <a:t>17</a:t>
            </a:fld>
            <a:endParaRPr lang="lv-LV"/>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dirty="0"/>
          </a:p>
        </p:txBody>
      </p:sp>
      <p:sp>
        <p:nvSpPr>
          <p:cNvPr id="4" name="Slide Number Placeholder 3"/>
          <p:cNvSpPr>
            <a:spLocks noGrp="1"/>
          </p:cNvSpPr>
          <p:nvPr>
            <p:ph type="sldNum" sz="quarter" idx="10"/>
          </p:nvPr>
        </p:nvSpPr>
        <p:spPr/>
        <p:txBody>
          <a:bodyPr/>
          <a:lstStyle/>
          <a:p>
            <a:fld id="{905139A6-B961-476E-BE06-A8FC0CC270D2}" type="slidenum">
              <a:rPr lang="lv-LV" smtClean="0"/>
              <a:pPr/>
              <a:t>18</a:t>
            </a:fld>
            <a:endParaRPr lang="lv-LV"/>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1" name="Picture 10" descr="datorika_ppt_mainpage_6-9.jpg"/>
          <p:cNvPicPr>
            <a:picLocks noChangeAspect="1"/>
          </p:cNvPicPr>
          <p:nvPr userDrawn="1"/>
        </p:nvPicPr>
        <p:blipFill>
          <a:blip r:embed="rId2" cstate="print"/>
          <a:stretch>
            <a:fillRect/>
          </a:stretch>
        </p:blipFill>
        <p:spPr>
          <a:xfrm>
            <a:off x="5160" y="0"/>
            <a:ext cx="9133679" cy="6858000"/>
          </a:xfrm>
          <a:prstGeom prst="rect">
            <a:avLst/>
          </a:prstGeom>
        </p:spPr>
      </p:pic>
      <p:sp>
        <p:nvSpPr>
          <p:cNvPr id="8" name="Rectangle 2"/>
          <p:cNvSpPr txBox="1">
            <a:spLocks noChangeArrowheads="1"/>
          </p:cNvSpPr>
          <p:nvPr userDrawn="1"/>
        </p:nvSpPr>
        <p:spPr bwMode="auto">
          <a:xfrm>
            <a:off x="1835696" y="2060848"/>
            <a:ext cx="5616624" cy="1224136"/>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ctr" rtl="0" eaLnBrk="1" fontAlgn="base" hangingPunct="1">
              <a:spcBef>
                <a:spcPct val="0"/>
              </a:spcBef>
              <a:spcAft>
                <a:spcPct val="0"/>
              </a:spcAft>
              <a:defRPr sz="2000" b="0" baseline="0">
                <a:solidFill>
                  <a:schemeClr val="tx1"/>
                </a:solidFill>
                <a:latin typeface="Calibri" pitchFamily="34" charset="0"/>
                <a:ea typeface="Verdana"/>
                <a:cs typeface="Verdana"/>
              </a:defRPr>
            </a:lvl1pPr>
            <a:lvl2pPr algn="l" rtl="0" eaLnBrk="1" fontAlgn="base" hangingPunct="1">
              <a:spcBef>
                <a:spcPct val="0"/>
              </a:spcBef>
              <a:spcAft>
                <a:spcPct val="0"/>
              </a:spcAft>
              <a:defRPr sz="2800" b="1">
                <a:solidFill>
                  <a:schemeClr val="bg1"/>
                </a:solidFill>
                <a:latin typeface="Consolas" charset="0"/>
                <a:ea typeface="Arial" charset="0"/>
                <a:cs typeface="Arial" charset="0"/>
              </a:defRPr>
            </a:lvl2pPr>
            <a:lvl3pPr algn="l" rtl="0" eaLnBrk="1" fontAlgn="base" hangingPunct="1">
              <a:spcBef>
                <a:spcPct val="0"/>
              </a:spcBef>
              <a:spcAft>
                <a:spcPct val="0"/>
              </a:spcAft>
              <a:defRPr sz="2800" b="1">
                <a:solidFill>
                  <a:schemeClr val="bg1"/>
                </a:solidFill>
                <a:latin typeface="Consolas" charset="0"/>
                <a:ea typeface="Arial" charset="0"/>
                <a:cs typeface="Arial" charset="0"/>
              </a:defRPr>
            </a:lvl3pPr>
            <a:lvl4pPr algn="l" rtl="0" eaLnBrk="1" fontAlgn="base" hangingPunct="1">
              <a:spcBef>
                <a:spcPct val="0"/>
              </a:spcBef>
              <a:spcAft>
                <a:spcPct val="0"/>
              </a:spcAft>
              <a:defRPr sz="2800" b="1">
                <a:solidFill>
                  <a:schemeClr val="bg1"/>
                </a:solidFill>
                <a:latin typeface="Consolas" charset="0"/>
                <a:ea typeface="Arial" charset="0"/>
                <a:cs typeface="Arial" charset="0"/>
              </a:defRPr>
            </a:lvl4pPr>
            <a:lvl5pPr algn="l" rtl="0" eaLnBrk="1" fontAlgn="base" hangingPunct="1">
              <a:spcBef>
                <a:spcPct val="0"/>
              </a:spcBef>
              <a:spcAft>
                <a:spcPct val="0"/>
              </a:spcAft>
              <a:defRPr sz="2800" b="1">
                <a:solidFill>
                  <a:schemeClr val="bg1"/>
                </a:solidFill>
                <a:latin typeface="Consolas" charset="0"/>
                <a:ea typeface="Arial" charset="0"/>
                <a:cs typeface="Arial" charset="0"/>
              </a:defRPr>
            </a:lvl5pPr>
            <a:lvl6pPr marL="457200" algn="l" rtl="0" eaLnBrk="1" fontAlgn="base" hangingPunct="1">
              <a:spcBef>
                <a:spcPct val="0"/>
              </a:spcBef>
              <a:spcAft>
                <a:spcPct val="0"/>
              </a:spcAft>
              <a:defRPr sz="2800" b="1">
                <a:solidFill>
                  <a:schemeClr val="bg1"/>
                </a:solidFill>
                <a:latin typeface="Consolas" charset="0"/>
                <a:ea typeface="Arial" charset="0"/>
                <a:cs typeface="Arial" charset="0"/>
              </a:defRPr>
            </a:lvl6pPr>
            <a:lvl7pPr marL="914400" algn="l" rtl="0" eaLnBrk="1" fontAlgn="base" hangingPunct="1">
              <a:spcBef>
                <a:spcPct val="0"/>
              </a:spcBef>
              <a:spcAft>
                <a:spcPct val="0"/>
              </a:spcAft>
              <a:defRPr sz="2800" b="1">
                <a:solidFill>
                  <a:schemeClr val="bg1"/>
                </a:solidFill>
                <a:latin typeface="Consolas" charset="0"/>
                <a:ea typeface="Arial" charset="0"/>
                <a:cs typeface="Arial" charset="0"/>
              </a:defRPr>
            </a:lvl7pPr>
            <a:lvl8pPr marL="1371600" algn="l" rtl="0" eaLnBrk="1" fontAlgn="base" hangingPunct="1">
              <a:spcBef>
                <a:spcPct val="0"/>
              </a:spcBef>
              <a:spcAft>
                <a:spcPct val="0"/>
              </a:spcAft>
              <a:defRPr sz="2800" b="1">
                <a:solidFill>
                  <a:schemeClr val="bg1"/>
                </a:solidFill>
                <a:latin typeface="Consolas" charset="0"/>
                <a:ea typeface="Arial" charset="0"/>
                <a:cs typeface="Arial" charset="0"/>
              </a:defRPr>
            </a:lvl8pPr>
            <a:lvl9pPr marL="1828800" algn="l" rtl="0" eaLnBrk="1" fontAlgn="base" hangingPunct="1">
              <a:spcBef>
                <a:spcPct val="0"/>
              </a:spcBef>
              <a:spcAft>
                <a:spcPct val="0"/>
              </a:spcAft>
              <a:defRPr sz="2800" b="1">
                <a:solidFill>
                  <a:schemeClr val="bg1"/>
                </a:solidFill>
                <a:latin typeface="Consolas" charset="0"/>
                <a:ea typeface="Arial" charset="0"/>
                <a:cs typeface="Arial" charset="0"/>
              </a:defRPr>
            </a:lvl9pPr>
          </a:lstStyle>
          <a:p>
            <a:r>
              <a:rPr lang="pl-PL" sz="2800" b="1" dirty="0">
                <a:solidFill>
                  <a:schemeClr val="accent6">
                    <a:lumMod val="50000"/>
                  </a:schemeClr>
                </a:solidFill>
              </a:rPr>
              <a:t>Grafiskie objekti teksta dokumentā, drukāšana</a:t>
            </a:r>
            <a:endParaRPr lang="ru-RU" sz="2800" b="1" dirty="0">
              <a:solidFill>
                <a:schemeClr val="accent6">
                  <a:lumMod val="50000"/>
                </a:schemeClr>
              </a:solidFill>
            </a:endParaRPr>
          </a:p>
        </p:txBody>
      </p:sp>
      <p:sp>
        <p:nvSpPr>
          <p:cNvPr id="9" name="Rectangle 2"/>
          <p:cNvSpPr txBox="1">
            <a:spLocks noChangeArrowheads="1"/>
          </p:cNvSpPr>
          <p:nvPr userDrawn="1"/>
        </p:nvSpPr>
        <p:spPr bwMode="auto">
          <a:xfrm>
            <a:off x="3275856" y="3068960"/>
            <a:ext cx="2983067" cy="432048"/>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ctr" rtl="0" eaLnBrk="1" fontAlgn="base" hangingPunct="1">
              <a:spcBef>
                <a:spcPct val="0"/>
              </a:spcBef>
              <a:spcAft>
                <a:spcPct val="0"/>
              </a:spcAft>
              <a:defRPr sz="2000" b="0" baseline="0">
                <a:solidFill>
                  <a:schemeClr val="tx1"/>
                </a:solidFill>
                <a:latin typeface="Calibri" pitchFamily="34" charset="0"/>
                <a:ea typeface="Verdana"/>
                <a:cs typeface="Verdana"/>
              </a:defRPr>
            </a:lvl1pPr>
            <a:lvl2pPr algn="l" rtl="0" eaLnBrk="1" fontAlgn="base" hangingPunct="1">
              <a:spcBef>
                <a:spcPct val="0"/>
              </a:spcBef>
              <a:spcAft>
                <a:spcPct val="0"/>
              </a:spcAft>
              <a:defRPr sz="2800" b="1">
                <a:solidFill>
                  <a:schemeClr val="bg1"/>
                </a:solidFill>
                <a:latin typeface="Consolas" charset="0"/>
                <a:ea typeface="Arial" charset="0"/>
                <a:cs typeface="Arial" charset="0"/>
              </a:defRPr>
            </a:lvl2pPr>
            <a:lvl3pPr algn="l" rtl="0" eaLnBrk="1" fontAlgn="base" hangingPunct="1">
              <a:spcBef>
                <a:spcPct val="0"/>
              </a:spcBef>
              <a:spcAft>
                <a:spcPct val="0"/>
              </a:spcAft>
              <a:defRPr sz="2800" b="1">
                <a:solidFill>
                  <a:schemeClr val="bg1"/>
                </a:solidFill>
                <a:latin typeface="Consolas" charset="0"/>
                <a:ea typeface="Arial" charset="0"/>
                <a:cs typeface="Arial" charset="0"/>
              </a:defRPr>
            </a:lvl3pPr>
            <a:lvl4pPr algn="l" rtl="0" eaLnBrk="1" fontAlgn="base" hangingPunct="1">
              <a:spcBef>
                <a:spcPct val="0"/>
              </a:spcBef>
              <a:spcAft>
                <a:spcPct val="0"/>
              </a:spcAft>
              <a:defRPr sz="2800" b="1">
                <a:solidFill>
                  <a:schemeClr val="bg1"/>
                </a:solidFill>
                <a:latin typeface="Consolas" charset="0"/>
                <a:ea typeface="Arial" charset="0"/>
                <a:cs typeface="Arial" charset="0"/>
              </a:defRPr>
            </a:lvl4pPr>
            <a:lvl5pPr algn="l" rtl="0" eaLnBrk="1" fontAlgn="base" hangingPunct="1">
              <a:spcBef>
                <a:spcPct val="0"/>
              </a:spcBef>
              <a:spcAft>
                <a:spcPct val="0"/>
              </a:spcAft>
              <a:defRPr sz="2800" b="1">
                <a:solidFill>
                  <a:schemeClr val="bg1"/>
                </a:solidFill>
                <a:latin typeface="Consolas" charset="0"/>
                <a:ea typeface="Arial" charset="0"/>
                <a:cs typeface="Arial" charset="0"/>
              </a:defRPr>
            </a:lvl5pPr>
            <a:lvl6pPr marL="457200" algn="l" rtl="0" eaLnBrk="1" fontAlgn="base" hangingPunct="1">
              <a:spcBef>
                <a:spcPct val="0"/>
              </a:spcBef>
              <a:spcAft>
                <a:spcPct val="0"/>
              </a:spcAft>
              <a:defRPr sz="2800" b="1">
                <a:solidFill>
                  <a:schemeClr val="bg1"/>
                </a:solidFill>
                <a:latin typeface="Consolas" charset="0"/>
                <a:ea typeface="Arial" charset="0"/>
                <a:cs typeface="Arial" charset="0"/>
              </a:defRPr>
            </a:lvl6pPr>
            <a:lvl7pPr marL="914400" algn="l" rtl="0" eaLnBrk="1" fontAlgn="base" hangingPunct="1">
              <a:spcBef>
                <a:spcPct val="0"/>
              </a:spcBef>
              <a:spcAft>
                <a:spcPct val="0"/>
              </a:spcAft>
              <a:defRPr sz="2800" b="1">
                <a:solidFill>
                  <a:schemeClr val="bg1"/>
                </a:solidFill>
                <a:latin typeface="Consolas" charset="0"/>
                <a:ea typeface="Arial" charset="0"/>
                <a:cs typeface="Arial" charset="0"/>
              </a:defRPr>
            </a:lvl7pPr>
            <a:lvl8pPr marL="1371600" algn="l" rtl="0" eaLnBrk="1" fontAlgn="base" hangingPunct="1">
              <a:spcBef>
                <a:spcPct val="0"/>
              </a:spcBef>
              <a:spcAft>
                <a:spcPct val="0"/>
              </a:spcAft>
              <a:defRPr sz="2800" b="1">
                <a:solidFill>
                  <a:schemeClr val="bg1"/>
                </a:solidFill>
                <a:latin typeface="Consolas" charset="0"/>
                <a:ea typeface="Arial" charset="0"/>
                <a:cs typeface="Arial" charset="0"/>
              </a:defRPr>
            </a:lvl8pPr>
            <a:lvl9pPr marL="1828800" algn="l" rtl="0" eaLnBrk="1" fontAlgn="base" hangingPunct="1">
              <a:spcBef>
                <a:spcPct val="0"/>
              </a:spcBef>
              <a:spcAft>
                <a:spcPct val="0"/>
              </a:spcAft>
              <a:defRPr sz="2800" b="1">
                <a:solidFill>
                  <a:schemeClr val="bg1"/>
                </a:solidFill>
                <a:latin typeface="Consolas" charset="0"/>
                <a:ea typeface="Arial" charset="0"/>
                <a:cs typeface="Arial" charset="0"/>
              </a:defRPr>
            </a:lvl9pPr>
          </a:lstStyle>
          <a:p>
            <a:r>
              <a:rPr lang="lv-LV" sz="2400" dirty="0">
                <a:solidFill>
                  <a:schemeClr val="accent6">
                    <a:lumMod val="50000"/>
                  </a:schemeClr>
                </a:solidFill>
              </a:rPr>
              <a:t>7</a:t>
            </a:r>
            <a:r>
              <a:rPr lang="en-US" sz="2400" dirty="0">
                <a:solidFill>
                  <a:schemeClr val="accent6">
                    <a:lumMod val="50000"/>
                  </a:schemeClr>
                </a:solidFill>
              </a:rPr>
              <a:t>.0</a:t>
            </a:r>
            <a:r>
              <a:rPr lang="lv-LV" sz="2400" dirty="0">
                <a:solidFill>
                  <a:schemeClr val="accent6">
                    <a:lumMod val="50000"/>
                  </a:schemeClr>
                </a:solidFill>
              </a:rPr>
              <a:t>5</a:t>
            </a:r>
            <a:r>
              <a:rPr lang="en-US" sz="2400" dirty="0">
                <a:solidFill>
                  <a:schemeClr val="accent6">
                    <a:lumMod val="50000"/>
                  </a:schemeClr>
                </a:solidFill>
              </a:rPr>
              <a:t> </a:t>
            </a:r>
            <a:r>
              <a:rPr lang="lv-LV" sz="2400" noProof="0" dirty="0">
                <a:solidFill>
                  <a:schemeClr val="accent6">
                    <a:lumMod val="50000"/>
                  </a:schemeClr>
                </a:solidFill>
              </a:rPr>
              <a:t>stunda</a:t>
            </a:r>
          </a:p>
        </p:txBody>
      </p:sp>
      <p:sp>
        <p:nvSpPr>
          <p:cNvPr id="10" name="Rectangle 2"/>
          <p:cNvSpPr txBox="1">
            <a:spLocks noChangeArrowheads="1"/>
          </p:cNvSpPr>
          <p:nvPr userDrawn="1"/>
        </p:nvSpPr>
        <p:spPr bwMode="auto">
          <a:xfrm>
            <a:off x="1259632" y="1340768"/>
            <a:ext cx="7056784" cy="504056"/>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ctr" rtl="0" eaLnBrk="1" fontAlgn="base" hangingPunct="1">
              <a:spcBef>
                <a:spcPct val="0"/>
              </a:spcBef>
              <a:spcAft>
                <a:spcPct val="0"/>
              </a:spcAft>
              <a:defRPr sz="2000" b="0" baseline="0">
                <a:solidFill>
                  <a:schemeClr val="tx1"/>
                </a:solidFill>
                <a:latin typeface="Calibri" pitchFamily="34" charset="0"/>
                <a:ea typeface="Verdana"/>
                <a:cs typeface="Verdana"/>
              </a:defRPr>
            </a:lvl1pPr>
            <a:lvl2pPr algn="l" rtl="0" eaLnBrk="1" fontAlgn="base" hangingPunct="1">
              <a:spcBef>
                <a:spcPct val="0"/>
              </a:spcBef>
              <a:spcAft>
                <a:spcPct val="0"/>
              </a:spcAft>
              <a:defRPr sz="2800" b="1">
                <a:solidFill>
                  <a:schemeClr val="bg1"/>
                </a:solidFill>
                <a:latin typeface="Consolas" charset="0"/>
                <a:ea typeface="Arial" charset="0"/>
                <a:cs typeface="Arial" charset="0"/>
              </a:defRPr>
            </a:lvl2pPr>
            <a:lvl3pPr algn="l" rtl="0" eaLnBrk="1" fontAlgn="base" hangingPunct="1">
              <a:spcBef>
                <a:spcPct val="0"/>
              </a:spcBef>
              <a:spcAft>
                <a:spcPct val="0"/>
              </a:spcAft>
              <a:defRPr sz="2800" b="1">
                <a:solidFill>
                  <a:schemeClr val="bg1"/>
                </a:solidFill>
                <a:latin typeface="Consolas" charset="0"/>
                <a:ea typeface="Arial" charset="0"/>
                <a:cs typeface="Arial" charset="0"/>
              </a:defRPr>
            </a:lvl3pPr>
            <a:lvl4pPr algn="l" rtl="0" eaLnBrk="1" fontAlgn="base" hangingPunct="1">
              <a:spcBef>
                <a:spcPct val="0"/>
              </a:spcBef>
              <a:spcAft>
                <a:spcPct val="0"/>
              </a:spcAft>
              <a:defRPr sz="2800" b="1">
                <a:solidFill>
                  <a:schemeClr val="bg1"/>
                </a:solidFill>
                <a:latin typeface="Consolas" charset="0"/>
                <a:ea typeface="Arial" charset="0"/>
                <a:cs typeface="Arial" charset="0"/>
              </a:defRPr>
            </a:lvl4pPr>
            <a:lvl5pPr algn="l" rtl="0" eaLnBrk="1" fontAlgn="base" hangingPunct="1">
              <a:spcBef>
                <a:spcPct val="0"/>
              </a:spcBef>
              <a:spcAft>
                <a:spcPct val="0"/>
              </a:spcAft>
              <a:defRPr sz="2800" b="1">
                <a:solidFill>
                  <a:schemeClr val="bg1"/>
                </a:solidFill>
                <a:latin typeface="Consolas" charset="0"/>
                <a:ea typeface="Arial" charset="0"/>
                <a:cs typeface="Arial" charset="0"/>
              </a:defRPr>
            </a:lvl5pPr>
            <a:lvl6pPr marL="457200" algn="l" rtl="0" eaLnBrk="1" fontAlgn="base" hangingPunct="1">
              <a:spcBef>
                <a:spcPct val="0"/>
              </a:spcBef>
              <a:spcAft>
                <a:spcPct val="0"/>
              </a:spcAft>
              <a:defRPr sz="2800" b="1">
                <a:solidFill>
                  <a:schemeClr val="bg1"/>
                </a:solidFill>
                <a:latin typeface="Consolas" charset="0"/>
                <a:ea typeface="Arial" charset="0"/>
                <a:cs typeface="Arial" charset="0"/>
              </a:defRPr>
            </a:lvl6pPr>
            <a:lvl7pPr marL="914400" algn="l" rtl="0" eaLnBrk="1" fontAlgn="base" hangingPunct="1">
              <a:spcBef>
                <a:spcPct val="0"/>
              </a:spcBef>
              <a:spcAft>
                <a:spcPct val="0"/>
              </a:spcAft>
              <a:defRPr sz="2800" b="1">
                <a:solidFill>
                  <a:schemeClr val="bg1"/>
                </a:solidFill>
                <a:latin typeface="Consolas" charset="0"/>
                <a:ea typeface="Arial" charset="0"/>
                <a:cs typeface="Arial" charset="0"/>
              </a:defRPr>
            </a:lvl7pPr>
            <a:lvl8pPr marL="1371600" algn="l" rtl="0" eaLnBrk="1" fontAlgn="base" hangingPunct="1">
              <a:spcBef>
                <a:spcPct val="0"/>
              </a:spcBef>
              <a:spcAft>
                <a:spcPct val="0"/>
              </a:spcAft>
              <a:defRPr sz="2800" b="1">
                <a:solidFill>
                  <a:schemeClr val="bg1"/>
                </a:solidFill>
                <a:latin typeface="Consolas" charset="0"/>
                <a:ea typeface="Arial" charset="0"/>
                <a:cs typeface="Arial" charset="0"/>
              </a:defRPr>
            </a:lvl8pPr>
            <a:lvl9pPr marL="1828800" algn="l" rtl="0" eaLnBrk="1" fontAlgn="base" hangingPunct="1">
              <a:spcBef>
                <a:spcPct val="0"/>
              </a:spcBef>
              <a:spcAft>
                <a:spcPct val="0"/>
              </a:spcAft>
              <a:defRPr sz="2800" b="1">
                <a:solidFill>
                  <a:schemeClr val="bg1"/>
                </a:solidFill>
                <a:latin typeface="Consolas" charset="0"/>
                <a:ea typeface="Arial" charset="0"/>
                <a:cs typeface="Arial" charset="0"/>
              </a:defRPr>
            </a:lvl9pPr>
          </a:lstStyle>
          <a:p>
            <a:r>
              <a:rPr lang="lv-LV" sz="2400" dirty="0">
                <a:solidFill>
                  <a:schemeClr val="accent6">
                    <a:lumMod val="50000"/>
                  </a:schemeClr>
                </a:solidFill>
              </a:rPr>
              <a:t>Teksta dokumenta noformēšana un drukāšana</a:t>
            </a:r>
            <a:endParaRPr lang="ru-RU" sz="2400" dirty="0">
              <a:solidFill>
                <a:schemeClr val="accent6">
                  <a:lumMod val="50000"/>
                </a:schemeClr>
              </a:solidFill>
            </a:endParaRPr>
          </a:p>
        </p:txBody>
      </p:sp>
      <p:sp>
        <p:nvSpPr>
          <p:cNvPr id="6" name="Rectangle 5"/>
          <p:cNvSpPr/>
          <p:nvPr userDrawn="1"/>
        </p:nvSpPr>
        <p:spPr>
          <a:xfrm>
            <a:off x="1691680" y="3861048"/>
            <a:ext cx="6192688" cy="261610"/>
          </a:xfrm>
          <a:prstGeom prst="rect">
            <a:avLst/>
          </a:prstGeom>
        </p:spPr>
        <p:txBody>
          <a:bodyPr wrap="square">
            <a:spAutoFit/>
          </a:bodyPr>
          <a:lstStyle/>
          <a:p>
            <a:pPr algn="ctr"/>
            <a:r>
              <a:rPr lang="lv-LV" sz="1100" b="1" dirty="0">
                <a:solidFill>
                  <a:schemeClr val="accent6">
                    <a:lumMod val="50000"/>
                  </a:schemeClr>
                </a:solidFill>
                <a:latin typeface="Courier New" pitchFamily="49" charset="0"/>
                <a:cs typeface="Courier New" pitchFamily="49" charset="0"/>
              </a:rPr>
              <a:t>Materiālu pārpublicēšanas gadījumā, likt atsauci uz </a:t>
            </a:r>
            <a:r>
              <a:rPr lang="lv-LV" sz="1100" b="1" dirty="0" err="1">
                <a:solidFill>
                  <a:schemeClr val="accent6">
                    <a:lumMod val="50000"/>
                  </a:schemeClr>
                </a:solidFill>
                <a:latin typeface="Courier New" pitchFamily="49" charset="0"/>
                <a:cs typeface="Courier New" pitchFamily="49" charset="0"/>
              </a:rPr>
              <a:t>Start</a:t>
            </a:r>
            <a:r>
              <a:rPr lang="lv-LV" sz="1100" b="1" dirty="0">
                <a:solidFill>
                  <a:schemeClr val="accent6">
                    <a:lumMod val="50000"/>
                  </a:schemeClr>
                </a:solidFill>
                <a:latin typeface="Courier New" pitchFamily="49" charset="0"/>
                <a:cs typeface="Courier New" pitchFamily="49" charset="0"/>
              </a:rPr>
              <a:t> (IT) </a:t>
            </a:r>
            <a:endParaRPr lang="en-US" sz="1100" b="1" dirty="0">
              <a:solidFill>
                <a:schemeClr val="accent6">
                  <a:lumMod val="50000"/>
                </a:schemeClr>
              </a:solidFill>
              <a:latin typeface="Courier New" pitchFamily="49" charset="0"/>
              <a:cs typeface="Courier New" pitchFamily="49"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marL="342900" indent="-342900">
              <a:buClr>
                <a:schemeClr val="accent6">
                  <a:lumMod val="50000"/>
                </a:schemeClr>
              </a:buClr>
              <a:buFont typeface="Arial" pitchFamily="34" charset="0"/>
              <a:buChar char="•"/>
              <a:defRPr>
                <a:latin typeface="Calibri" pitchFamily="34" charset="0"/>
              </a:defRPr>
            </a:lvl1pPr>
            <a:lvl2pPr>
              <a:defRPr>
                <a:latin typeface="Calibri" pitchFamily="34" charset="0"/>
              </a:defRPr>
            </a:lvl2pPr>
            <a:lvl3pPr marL="1143000" indent="-228600">
              <a:buClr>
                <a:schemeClr val="accent6">
                  <a:lumMod val="50000"/>
                </a:schemeClr>
              </a:buClr>
              <a:buFont typeface="Calibri" pitchFamily="34" charset="0"/>
              <a:buChar char="▪"/>
              <a:defRPr>
                <a:latin typeface="Calibri" pitchFamily="34" charset="0"/>
              </a:defRPr>
            </a:lvl3pPr>
            <a:lvl4pPr>
              <a:defRPr>
                <a:latin typeface="Calibri" pitchFamily="34" charset="0"/>
              </a:defRPr>
            </a:lvl4pPr>
            <a:lvl5pPr>
              <a:defRPr>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CFEC48EC-EDB5-4FED-AFAF-3607ABDB39EF}" type="slidenum">
              <a:rPr lang="lv-LV" smtClean="0"/>
              <a:pPr/>
              <a:t>‹#›</a:t>
            </a:fld>
            <a:endParaRPr lang="lv-LV" dirty="0"/>
          </a:p>
        </p:txBody>
      </p:sp>
      <p:sp>
        <p:nvSpPr>
          <p:cNvPr id="5" name="Rectangle 2"/>
          <p:cNvSpPr>
            <a:spLocks noGrp="1" noChangeArrowheads="1"/>
          </p:cNvSpPr>
          <p:nvPr>
            <p:ph type="title"/>
          </p:nvPr>
        </p:nvSpPr>
        <p:spPr bwMode="auto">
          <a:xfrm>
            <a:off x="467544" y="88851"/>
            <a:ext cx="6984776" cy="96388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en-US"/>
              <a:t>Click to edit Master title style</a:t>
            </a:r>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412776"/>
            <a:ext cx="4123184" cy="4713387"/>
          </a:xfrm>
        </p:spPr>
        <p:txBody>
          <a:bodyPr>
            <a:normAutofit/>
          </a:bodyPr>
          <a:lstStyle>
            <a:lvl1pPr marL="342900" indent="-342900">
              <a:buClr>
                <a:schemeClr val="accent6">
                  <a:lumMod val="50000"/>
                </a:schemeClr>
              </a:buClr>
              <a:buFont typeface="Arial" pitchFamily="34" charset="0"/>
              <a:buChar char="•"/>
              <a:defRPr>
                <a:latin typeface="Calibri" pitchFamily="34" charset="0"/>
              </a:defRPr>
            </a:lvl1pPr>
            <a:lvl2pPr>
              <a:defRPr>
                <a:latin typeface="Calibri" pitchFamily="34" charset="0"/>
              </a:defRPr>
            </a:lvl2pPr>
            <a:lvl3pPr marL="1143000" indent="-228600">
              <a:buClr>
                <a:schemeClr val="accent6">
                  <a:lumMod val="50000"/>
                </a:schemeClr>
              </a:buClr>
              <a:buFont typeface="Calibri" pitchFamily="34" charset="0"/>
              <a:buChar char="▪"/>
              <a:defRPr>
                <a:latin typeface="Calibri" pitchFamily="34" charset="0"/>
              </a:defRPr>
            </a:lvl3pPr>
            <a:lvl4pPr>
              <a:defRPr>
                <a:latin typeface="Calibri" pitchFamily="34" charset="0"/>
              </a:defRPr>
            </a:lvl4pPr>
            <a:lvl5pPr>
              <a:defRPr>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B9A722FD-D353-40A8-AF2E-6ED4E40914C0}" type="slidenum">
              <a:rPr lang="lv-LV" smtClean="0"/>
              <a:pPr/>
              <a:t>‹#›</a:t>
            </a:fld>
            <a:endParaRPr lang="lv-LV" dirty="0"/>
          </a:p>
        </p:txBody>
      </p:sp>
      <p:sp>
        <p:nvSpPr>
          <p:cNvPr id="5" name="Rectangle 2"/>
          <p:cNvSpPr>
            <a:spLocks noGrp="1" noChangeArrowheads="1"/>
          </p:cNvSpPr>
          <p:nvPr>
            <p:ph type="title"/>
          </p:nvPr>
        </p:nvSpPr>
        <p:spPr bwMode="auto">
          <a:xfrm>
            <a:off x="467544" y="88851"/>
            <a:ext cx="6984776" cy="96388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en-US"/>
              <a:t>Click to edit Master title style</a:t>
            </a:r>
            <a:endParaRPr lang="ru-RU" dirty="0"/>
          </a:p>
        </p:txBody>
      </p:sp>
      <p:sp>
        <p:nvSpPr>
          <p:cNvPr id="6" name="Content Placeholder 2"/>
          <p:cNvSpPr>
            <a:spLocks noGrp="1"/>
          </p:cNvSpPr>
          <p:nvPr>
            <p:ph idx="11"/>
          </p:nvPr>
        </p:nvSpPr>
        <p:spPr>
          <a:xfrm>
            <a:off x="4716016" y="1412776"/>
            <a:ext cx="4176464" cy="4713387"/>
          </a:xfrm>
        </p:spPr>
        <p:txBody>
          <a:bodyPr>
            <a:normAutofit/>
          </a:bodyPr>
          <a:lstStyle>
            <a:lvl1pPr marL="342900" indent="-342900">
              <a:buClr>
                <a:schemeClr val="accent6">
                  <a:lumMod val="50000"/>
                </a:schemeClr>
              </a:buClr>
              <a:buFont typeface="Arial" pitchFamily="34" charset="0"/>
              <a:buChar char="•"/>
              <a:defRPr>
                <a:latin typeface="Calibri" pitchFamily="34" charset="0"/>
              </a:defRPr>
            </a:lvl1pPr>
            <a:lvl2pPr>
              <a:defRPr>
                <a:latin typeface="Calibri" pitchFamily="34" charset="0"/>
              </a:defRPr>
            </a:lvl2pPr>
            <a:lvl3pPr marL="1143000" indent="-228600">
              <a:buClr>
                <a:schemeClr val="accent6">
                  <a:lumMod val="50000"/>
                </a:schemeClr>
              </a:buClr>
              <a:buFont typeface="Calibri" pitchFamily="34" charset="0"/>
              <a:buChar char="▪"/>
              <a:defRPr>
                <a:latin typeface="Calibri" pitchFamily="34" charset="0"/>
              </a:defRPr>
            </a:lvl3pPr>
            <a:lvl4pPr>
              <a:defRPr>
                <a:latin typeface="Calibri" pitchFamily="34" charset="0"/>
              </a:defRPr>
            </a:lvl4pPr>
            <a:lvl5pPr>
              <a:defRPr>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5183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Co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080000" cy="6858000"/>
          </a:xfrm>
          <a:solidFill>
            <a:schemeClr val="accent6">
              <a:lumMod val="50000"/>
            </a:schemeClr>
          </a:solidFill>
        </p:spPr>
        <p:txBody>
          <a:bodyPr vert="vert270" anchor="ctr"/>
          <a:lstStyle>
            <a:lvl1pPr algn="l">
              <a:tabLst>
                <a:tab pos="360000" algn="l"/>
              </a:tabLst>
              <a:defRPr sz="3200">
                <a:latin typeface="Calibri" pitchFamily="34" charset="0"/>
              </a:defRPr>
            </a:lvl1pPr>
          </a:lstStyle>
          <a:p>
            <a:r>
              <a:rPr lang="lv-LV" dirty="0"/>
              <a:t>	Code sample</a:t>
            </a:r>
            <a:endParaRPr lang="en-US" dirty="0"/>
          </a:p>
        </p:txBody>
      </p:sp>
      <p:sp>
        <p:nvSpPr>
          <p:cNvPr id="3" name="Slide Number Placeholder 2"/>
          <p:cNvSpPr>
            <a:spLocks noGrp="1"/>
          </p:cNvSpPr>
          <p:nvPr>
            <p:ph type="sldNum" sz="quarter" idx="10"/>
          </p:nvPr>
        </p:nvSpPr>
        <p:spPr/>
        <p:txBody>
          <a:bodyPr/>
          <a:lstStyle/>
          <a:p>
            <a:fld id="{46963998-7D9D-4945-8E39-CA3CC00370F0}" type="slidenum">
              <a:rPr lang="lv-LV" smtClean="0"/>
              <a:pPr/>
              <a:t>‹#›</a:t>
            </a:fld>
            <a:endParaRPr lang="lv-LV" dirty="0"/>
          </a:p>
        </p:txBody>
      </p:sp>
      <p:sp>
        <p:nvSpPr>
          <p:cNvPr id="5" name="Text Placeholder 4"/>
          <p:cNvSpPr>
            <a:spLocks noGrp="1"/>
          </p:cNvSpPr>
          <p:nvPr>
            <p:ph type="body" sz="quarter" idx="11"/>
          </p:nvPr>
        </p:nvSpPr>
        <p:spPr>
          <a:xfrm>
            <a:off x="1222471" y="385590"/>
            <a:ext cx="7712075" cy="5762548"/>
          </a:xfrm>
        </p:spPr>
        <p:txBody>
          <a:bodyPr>
            <a:normAutofit/>
          </a:bodyPr>
          <a:lstStyle>
            <a:lvl1pPr marL="0" indent="0">
              <a:buFontTx/>
              <a:buNone/>
              <a:defRPr sz="2800">
                <a:latin typeface="Calibri" pitchFamily="34" charset="0"/>
              </a:defRPr>
            </a:lvl1pPr>
            <a:lvl2pPr marL="457200" indent="0">
              <a:buFontTx/>
              <a:buNone/>
              <a:defRPr sz="2600">
                <a:latin typeface="Calibri" pitchFamily="34" charset="0"/>
              </a:defRPr>
            </a:lvl2pPr>
            <a:lvl3pPr marL="914400" indent="0">
              <a:buFontTx/>
              <a:buNone/>
              <a:defRPr sz="2400">
                <a:latin typeface="Calibri" pitchFamily="34" charset="0"/>
              </a:defRPr>
            </a:lvl3pPr>
            <a:lvl4pPr marL="1371600" indent="0">
              <a:buFontTx/>
              <a:buNone/>
              <a:defRPr sz="2200">
                <a:latin typeface="Calibri" pitchFamily="34" charset="0"/>
              </a:defRPr>
            </a:lvl4pPr>
            <a:lvl5pPr marL="1828800" indent="0">
              <a:buFontTx/>
              <a:buNone/>
              <a:defRPr sz="2000">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p:cNvSpPr/>
          <p:nvPr/>
        </p:nvSpPr>
        <p:spPr>
          <a:xfrm>
            <a:off x="1222471" y="6444476"/>
            <a:ext cx="4572000" cy="276999"/>
          </a:xfrm>
          <a:prstGeom prst="rect">
            <a:avLst/>
          </a:prstGeom>
        </p:spPr>
        <p:txBody>
          <a:bodyPr>
            <a:spAutoFit/>
          </a:bodyPr>
          <a:lstStyle/>
          <a:p>
            <a:r>
              <a:rPr lang="lv-LV" sz="1200" dirty="0"/>
              <a:t>Materiālu pārpublicēšanas gadījumā, likt atsauci uz Start (IT) </a:t>
            </a:r>
            <a:endParaRPr lang="en-US" sz="1200" dirty="0"/>
          </a:p>
        </p:txBody>
      </p:sp>
    </p:spTree>
    <p:extLst>
      <p:ext uri="{BB962C8B-B14F-4D97-AF65-F5344CB8AC3E}">
        <p14:creationId xmlns:p14="http://schemas.microsoft.com/office/powerpoint/2010/main" val="3567695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67544" y="88851"/>
            <a:ext cx="7056784" cy="963885"/>
          </a:xfrm>
        </p:spPr>
        <p:txBody>
          <a:bodyPr/>
          <a:lstStyle/>
          <a:p>
            <a:r>
              <a:rPr lang="en-US"/>
              <a:t>Click to edit Master title style</a:t>
            </a:r>
            <a:endParaRPr lang="lv-LV" dirty="0"/>
          </a:p>
        </p:txBody>
      </p:sp>
      <p:sp>
        <p:nvSpPr>
          <p:cNvPr id="3" name="Slide Number Placeholder 2"/>
          <p:cNvSpPr>
            <a:spLocks noGrp="1"/>
          </p:cNvSpPr>
          <p:nvPr>
            <p:ph type="sldNum" sz="quarter" idx="10"/>
          </p:nvPr>
        </p:nvSpPr>
        <p:spPr/>
        <p:txBody>
          <a:bodyPr/>
          <a:lstStyle/>
          <a:p>
            <a:fld id="{4E814776-24A3-450F-AAE4-8EF1585A30BC}" type="slidenum">
              <a:rPr lang="lv-LV" smtClean="0"/>
              <a:pPr/>
              <a:t>‹#›</a:t>
            </a:fld>
            <a:endParaRPr lang="lv-LV" dirty="0"/>
          </a:p>
        </p:txBody>
      </p:sp>
    </p:spTree>
    <p:extLst>
      <p:ext uri="{BB962C8B-B14F-4D97-AF65-F5344CB8AC3E}">
        <p14:creationId xmlns:p14="http://schemas.microsoft.com/office/powerpoint/2010/main" val="3492957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o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080000" cy="6858000"/>
          </a:xfrm>
          <a:solidFill>
            <a:schemeClr val="accent6">
              <a:lumMod val="50000"/>
            </a:schemeClr>
          </a:solidFill>
        </p:spPr>
        <p:txBody>
          <a:bodyPr vert="vert270" anchor="ctr"/>
          <a:lstStyle>
            <a:lvl1pPr algn="l">
              <a:tabLst>
                <a:tab pos="360000" algn="l"/>
              </a:tabLst>
              <a:defRPr sz="3200">
                <a:latin typeface="Calibri" pitchFamily="34" charset="0"/>
              </a:defRPr>
            </a:lvl1pPr>
          </a:lstStyle>
          <a:p>
            <a:r>
              <a:rPr lang="lv-LV" dirty="0"/>
              <a:t>	Code sample</a:t>
            </a:r>
            <a:endParaRPr lang="en-US" dirty="0"/>
          </a:p>
        </p:txBody>
      </p:sp>
      <p:sp>
        <p:nvSpPr>
          <p:cNvPr id="3" name="Slide Number Placeholder 2"/>
          <p:cNvSpPr>
            <a:spLocks noGrp="1"/>
          </p:cNvSpPr>
          <p:nvPr>
            <p:ph type="sldNum" sz="quarter" idx="10"/>
          </p:nvPr>
        </p:nvSpPr>
        <p:spPr/>
        <p:txBody>
          <a:bodyPr/>
          <a:lstStyle/>
          <a:p>
            <a:fld id="{46963998-7D9D-4945-8E39-CA3CC00370F0}" type="slidenum">
              <a:rPr lang="lv-LV" smtClean="0"/>
              <a:pPr/>
              <a:t>‹#›</a:t>
            </a:fld>
            <a:endParaRPr lang="lv-LV" dirty="0"/>
          </a:p>
        </p:txBody>
      </p:sp>
      <p:sp>
        <p:nvSpPr>
          <p:cNvPr id="6" name="Rectangle 5"/>
          <p:cNvSpPr/>
          <p:nvPr/>
        </p:nvSpPr>
        <p:spPr>
          <a:xfrm>
            <a:off x="1222471" y="6444476"/>
            <a:ext cx="4572000" cy="276999"/>
          </a:xfrm>
          <a:prstGeom prst="rect">
            <a:avLst/>
          </a:prstGeom>
        </p:spPr>
        <p:txBody>
          <a:bodyPr>
            <a:spAutoFit/>
          </a:bodyPr>
          <a:lstStyle/>
          <a:p>
            <a:r>
              <a:rPr lang="lv-LV" sz="1200" dirty="0"/>
              <a:t>Materiālu pārpublicēšanas gadījumā, likt atsauci uz Start (IT) </a:t>
            </a:r>
            <a:endParaRPr lang="en-US" sz="1200" dirty="0"/>
          </a:p>
        </p:txBody>
      </p:sp>
    </p:spTree>
    <p:extLst>
      <p:ext uri="{BB962C8B-B14F-4D97-AF65-F5344CB8AC3E}">
        <p14:creationId xmlns:p14="http://schemas.microsoft.com/office/powerpoint/2010/main" val="56389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1" y="0"/>
            <a:ext cx="7812361" cy="1152525"/>
          </a:xfrm>
          <a:prstGeom prst="rect">
            <a:avLst/>
          </a:prstGeom>
          <a:solidFill>
            <a:schemeClr val="accent6">
              <a:lumMod val="50000"/>
            </a:schemeClr>
          </a:solidFill>
          <a:ln w="9525">
            <a:noFill/>
            <a:miter lim="800000"/>
            <a:headEnd/>
            <a:tailEnd/>
          </a:ln>
          <a:effectLst/>
        </p:spPr>
        <p:txBody>
          <a:bodyPr wrap="none" anchor="ctr">
            <a:prstTxWarp prst="textNoShape">
              <a:avLst/>
            </a:prstTxWarp>
          </a:bodyPr>
          <a:lstStyle/>
          <a:p>
            <a:endParaRPr lang="en-US">
              <a:latin typeface="Verdana"/>
              <a:ea typeface="Verdana"/>
              <a:cs typeface="Verdana"/>
            </a:endParaRPr>
          </a:p>
        </p:txBody>
      </p:sp>
      <p:sp>
        <p:nvSpPr>
          <p:cNvPr id="1026" name="Rectangle 2"/>
          <p:cNvSpPr>
            <a:spLocks noGrp="1" noChangeArrowheads="1"/>
          </p:cNvSpPr>
          <p:nvPr>
            <p:ph type="title"/>
          </p:nvPr>
        </p:nvSpPr>
        <p:spPr bwMode="auto">
          <a:xfrm>
            <a:off x="467544" y="88851"/>
            <a:ext cx="6912768" cy="96388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en-US"/>
              <a:t>Click to edit Master title style</a:t>
            </a:r>
            <a:endParaRPr lang="ru-RU" dirty="0"/>
          </a:p>
        </p:txBody>
      </p:sp>
      <p:sp>
        <p:nvSpPr>
          <p:cNvPr id="1027" name="Rectangle 3"/>
          <p:cNvSpPr>
            <a:spLocks noGrp="1" noChangeArrowheads="1"/>
          </p:cNvSpPr>
          <p:nvPr>
            <p:ph type="body" idx="1"/>
          </p:nvPr>
        </p:nvSpPr>
        <p:spPr bwMode="auto">
          <a:xfrm>
            <a:off x="304800" y="1412776"/>
            <a:ext cx="8382000" cy="4713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gn="l" rtl="0" eaLnBrk="1" fontAlgn="base" hangingPunct="1">
              <a:spcBef>
                <a:spcPct val="20000"/>
              </a:spcBef>
              <a:spcAft>
                <a:spcPct val="0"/>
              </a:spcAft>
              <a:buClr>
                <a:schemeClr val="accent6">
                  <a:lumMod val="50000"/>
                </a:schemeClr>
              </a:buClr>
              <a:buFont typeface="Arial" pitchFamily="34" charset="0"/>
              <a:buChar char="•"/>
            </a:pPr>
            <a:r>
              <a:rPr lang="en-US"/>
              <a:t>Click to edit Master text styles</a:t>
            </a:r>
          </a:p>
          <a:p>
            <a:pPr marL="342900" lvl="1" indent="-342900" algn="l" rtl="0" eaLnBrk="1" fontAlgn="base" hangingPunct="1">
              <a:spcBef>
                <a:spcPct val="20000"/>
              </a:spcBef>
              <a:spcAft>
                <a:spcPct val="0"/>
              </a:spcAft>
              <a:buClr>
                <a:schemeClr val="accent6">
                  <a:lumMod val="50000"/>
                </a:schemeClr>
              </a:buClr>
              <a:buFont typeface="Arial" pitchFamily="34" charset="0"/>
              <a:buChar char="•"/>
            </a:pPr>
            <a:r>
              <a:rPr lang="en-US"/>
              <a:t>Second level</a:t>
            </a:r>
          </a:p>
          <a:p>
            <a:pPr marL="342900" lvl="2" indent="-342900" algn="l" rtl="0" eaLnBrk="1" fontAlgn="base" hangingPunct="1">
              <a:spcBef>
                <a:spcPct val="20000"/>
              </a:spcBef>
              <a:spcAft>
                <a:spcPct val="0"/>
              </a:spcAft>
              <a:buClr>
                <a:schemeClr val="accent6">
                  <a:lumMod val="50000"/>
                </a:schemeClr>
              </a:buClr>
              <a:buFont typeface="Arial" pitchFamily="34" charset="0"/>
              <a:buChar char="•"/>
            </a:pPr>
            <a:r>
              <a:rPr lang="en-US"/>
              <a:t>Third level</a:t>
            </a:r>
          </a:p>
          <a:p>
            <a:pPr marL="342900" lvl="3" indent="-342900" algn="l" rtl="0" eaLnBrk="1" fontAlgn="base" hangingPunct="1">
              <a:spcBef>
                <a:spcPct val="20000"/>
              </a:spcBef>
              <a:spcAft>
                <a:spcPct val="0"/>
              </a:spcAft>
              <a:buClr>
                <a:schemeClr val="accent6">
                  <a:lumMod val="50000"/>
                </a:schemeClr>
              </a:buClr>
              <a:buFont typeface="Arial" pitchFamily="34" charset="0"/>
              <a:buChar char="•"/>
            </a:pPr>
            <a:r>
              <a:rPr lang="en-US"/>
              <a:t>Fourth level</a:t>
            </a:r>
          </a:p>
          <a:p>
            <a:pPr marL="342900" lvl="4" indent="-342900" algn="l" rtl="0" eaLnBrk="1" fontAlgn="base" hangingPunct="1">
              <a:spcBef>
                <a:spcPct val="20000"/>
              </a:spcBef>
              <a:spcAft>
                <a:spcPct val="0"/>
              </a:spcAft>
              <a:buClr>
                <a:schemeClr val="accent6">
                  <a:lumMod val="50000"/>
                </a:schemeClr>
              </a:buClr>
              <a:buFont typeface="Arial" pitchFamily="34" charset="0"/>
              <a:buChar char="•"/>
            </a:pPr>
            <a:r>
              <a:rPr lang="en-US"/>
              <a:t>Fifth level</a:t>
            </a:r>
            <a:endParaRPr lang="ru-RU" dirty="0"/>
          </a:p>
        </p:txBody>
      </p:sp>
      <p:sp>
        <p:nvSpPr>
          <p:cNvPr id="1030" name="Rectangle 6"/>
          <p:cNvSpPr>
            <a:spLocks noGrp="1" noChangeArrowheads="1"/>
          </p:cNvSpPr>
          <p:nvPr>
            <p:ph type="sldNum" sz="quarter" idx="4"/>
          </p:nvPr>
        </p:nvSpPr>
        <p:spPr bwMode="auto">
          <a:xfrm>
            <a:off x="6876256" y="6479788"/>
            <a:ext cx="2133600" cy="27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ea typeface="Verdana"/>
                <a:cs typeface="Verdana"/>
              </a:defRPr>
            </a:lvl1pPr>
          </a:lstStyle>
          <a:p>
            <a:fld id="{F7AF0B7D-F5C4-4EE8-A488-8F1705AECE05}" type="slidenum">
              <a:rPr lang="lv-LV" smtClean="0"/>
              <a:pPr/>
              <a:t>‹#›</a:t>
            </a:fld>
            <a:endParaRPr lang="lv-LV" dirty="0"/>
          </a:p>
        </p:txBody>
      </p:sp>
      <p:sp>
        <p:nvSpPr>
          <p:cNvPr id="2" name="Rectangle 1"/>
          <p:cNvSpPr/>
          <p:nvPr/>
        </p:nvSpPr>
        <p:spPr>
          <a:xfrm>
            <a:off x="226800" y="6479989"/>
            <a:ext cx="4572000" cy="276999"/>
          </a:xfrm>
          <a:prstGeom prst="rect">
            <a:avLst/>
          </a:prstGeom>
        </p:spPr>
        <p:txBody>
          <a:bodyPr>
            <a:spAutoFit/>
          </a:bodyPr>
          <a:lstStyle/>
          <a:p>
            <a:r>
              <a:rPr lang="lv-LV" sz="1200" dirty="0">
                <a:latin typeface="Calibri" panose="020F0502020204030204" pitchFamily="34" charset="0"/>
              </a:rPr>
              <a:t>Materiālu pārpublicēšanas gadījumā, likt atsauci uz Start (IT) </a:t>
            </a:r>
            <a:endParaRPr lang="en-US"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90" r:id="rId3"/>
    <p:sldLayoutId id="2147483687" r:id="rId4"/>
    <p:sldLayoutId id="2147483689" r:id="rId5"/>
    <p:sldLayoutId id="2147483691" r:id="rId6"/>
  </p:sldLayoutIdLst>
  <p:hf hdr="0" ftr="0" dt="0"/>
  <p:txStyles>
    <p:titleStyle>
      <a:lvl1pPr algn="l" rtl="0" eaLnBrk="1" fontAlgn="base" hangingPunct="1">
        <a:spcBef>
          <a:spcPct val="0"/>
        </a:spcBef>
        <a:spcAft>
          <a:spcPct val="0"/>
        </a:spcAft>
        <a:defRPr sz="3200" b="1">
          <a:solidFill>
            <a:schemeClr val="bg1"/>
          </a:solidFill>
          <a:latin typeface="Calibri" pitchFamily="34" charset="0"/>
          <a:ea typeface="Verdana"/>
          <a:cs typeface="Verdana"/>
        </a:defRPr>
      </a:lvl1pPr>
      <a:lvl2pPr algn="l" rtl="0" eaLnBrk="1" fontAlgn="base" hangingPunct="1">
        <a:spcBef>
          <a:spcPct val="0"/>
        </a:spcBef>
        <a:spcAft>
          <a:spcPct val="0"/>
        </a:spcAft>
        <a:defRPr sz="2800" b="1">
          <a:solidFill>
            <a:schemeClr val="bg1"/>
          </a:solidFill>
          <a:latin typeface="Consolas" charset="0"/>
          <a:ea typeface="Arial" charset="0"/>
          <a:cs typeface="Arial" charset="0"/>
        </a:defRPr>
      </a:lvl2pPr>
      <a:lvl3pPr algn="l" rtl="0" eaLnBrk="1" fontAlgn="base" hangingPunct="1">
        <a:spcBef>
          <a:spcPct val="0"/>
        </a:spcBef>
        <a:spcAft>
          <a:spcPct val="0"/>
        </a:spcAft>
        <a:defRPr sz="2800" b="1">
          <a:solidFill>
            <a:schemeClr val="bg1"/>
          </a:solidFill>
          <a:latin typeface="Consolas" charset="0"/>
          <a:ea typeface="Arial" charset="0"/>
          <a:cs typeface="Arial" charset="0"/>
        </a:defRPr>
      </a:lvl3pPr>
      <a:lvl4pPr algn="l" rtl="0" eaLnBrk="1" fontAlgn="base" hangingPunct="1">
        <a:spcBef>
          <a:spcPct val="0"/>
        </a:spcBef>
        <a:spcAft>
          <a:spcPct val="0"/>
        </a:spcAft>
        <a:defRPr sz="2800" b="1">
          <a:solidFill>
            <a:schemeClr val="bg1"/>
          </a:solidFill>
          <a:latin typeface="Consolas" charset="0"/>
          <a:ea typeface="Arial" charset="0"/>
          <a:cs typeface="Arial" charset="0"/>
        </a:defRPr>
      </a:lvl4pPr>
      <a:lvl5pPr algn="l" rtl="0" eaLnBrk="1" fontAlgn="base" hangingPunct="1">
        <a:spcBef>
          <a:spcPct val="0"/>
        </a:spcBef>
        <a:spcAft>
          <a:spcPct val="0"/>
        </a:spcAft>
        <a:defRPr sz="2800" b="1">
          <a:solidFill>
            <a:schemeClr val="bg1"/>
          </a:solidFill>
          <a:latin typeface="Consolas" charset="0"/>
          <a:ea typeface="Arial" charset="0"/>
          <a:cs typeface="Arial" charset="0"/>
        </a:defRPr>
      </a:lvl5pPr>
      <a:lvl6pPr marL="457200" algn="l" rtl="0" eaLnBrk="1" fontAlgn="base" hangingPunct="1">
        <a:spcBef>
          <a:spcPct val="0"/>
        </a:spcBef>
        <a:spcAft>
          <a:spcPct val="0"/>
        </a:spcAft>
        <a:defRPr sz="2800" b="1">
          <a:solidFill>
            <a:schemeClr val="bg1"/>
          </a:solidFill>
          <a:latin typeface="Consolas" charset="0"/>
          <a:ea typeface="Arial" charset="0"/>
          <a:cs typeface="Arial" charset="0"/>
        </a:defRPr>
      </a:lvl6pPr>
      <a:lvl7pPr marL="914400" algn="l" rtl="0" eaLnBrk="1" fontAlgn="base" hangingPunct="1">
        <a:spcBef>
          <a:spcPct val="0"/>
        </a:spcBef>
        <a:spcAft>
          <a:spcPct val="0"/>
        </a:spcAft>
        <a:defRPr sz="2800" b="1">
          <a:solidFill>
            <a:schemeClr val="bg1"/>
          </a:solidFill>
          <a:latin typeface="Consolas" charset="0"/>
          <a:ea typeface="Arial" charset="0"/>
          <a:cs typeface="Arial" charset="0"/>
        </a:defRPr>
      </a:lvl7pPr>
      <a:lvl8pPr marL="1371600" algn="l" rtl="0" eaLnBrk="1" fontAlgn="base" hangingPunct="1">
        <a:spcBef>
          <a:spcPct val="0"/>
        </a:spcBef>
        <a:spcAft>
          <a:spcPct val="0"/>
        </a:spcAft>
        <a:defRPr sz="2800" b="1">
          <a:solidFill>
            <a:schemeClr val="bg1"/>
          </a:solidFill>
          <a:latin typeface="Consolas" charset="0"/>
          <a:ea typeface="Arial" charset="0"/>
          <a:cs typeface="Arial" charset="0"/>
        </a:defRPr>
      </a:lvl8pPr>
      <a:lvl9pPr marL="1828800" algn="l" rtl="0" eaLnBrk="1" fontAlgn="base" hangingPunct="1">
        <a:spcBef>
          <a:spcPct val="0"/>
        </a:spcBef>
        <a:spcAft>
          <a:spcPct val="0"/>
        </a:spcAft>
        <a:defRPr sz="2800" b="1">
          <a:solidFill>
            <a:schemeClr val="bg1"/>
          </a:solidFill>
          <a:latin typeface="Consolas" charset="0"/>
          <a:ea typeface="Arial" charset="0"/>
          <a:cs typeface="Arial" charset="0"/>
        </a:defRPr>
      </a:lvl9pPr>
    </p:titleStyle>
    <p:bodyStyle>
      <a:lvl1pPr marL="342900" indent="-342900" algn="l" rtl="0" eaLnBrk="1" fontAlgn="base" hangingPunct="1">
        <a:spcBef>
          <a:spcPct val="20000"/>
        </a:spcBef>
        <a:spcAft>
          <a:spcPct val="0"/>
        </a:spcAft>
        <a:buFontTx/>
        <a:buBlip>
          <a:blip r:embed="rId8"/>
        </a:buBlip>
        <a:defRPr lang="en-US" sz="3000" dirty="0" smtClean="0">
          <a:solidFill>
            <a:schemeClr val="tx1"/>
          </a:solidFill>
          <a:latin typeface="Calibri" pitchFamily="34" charset="0"/>
          <a:ea typeface="Verdana"/>
          <a:cs typeface="Verdana"/>
        </a:defRPr>
      </a:lvl1pPr>
      <a:lvl2pPr marL="742950" indent="-285750" algn="l" rtl="0" eaLnBrk="1" fontAlgn="base" hangingPunct="1">
        <a:spcBef>
          <a:spcPct val="20000"/>
        </a:spcBef>
        <a:spcAft>
          <a:spcPct val="0"/>
        </a:spcAft>
        <a:buChar char="–"/>
        <a:defRPr lang="en-US" sz="2800" dirty="0" smtClean="0">
          <a:solidFill>
            <a:schemeClr val="tx1"/>
          </a:solidFill>
          <a:latin typeface="Calibri" pitchFamily="34" charset="0"/>
          <a:ea typeface="Verdana"/>
          <a:cs typeface="Verdana"/>
        </a:defRPr>
      </a:lvl2pPr>
      <a:lvl3pPr marL="1143000" indent="-228600" algn="l" rtl="0" eaLnBrk="1" fontAlgn="base" hangingPunct="1">
        <a:spcBef>
          <a:spcPct val="20000"/>
        </a:spcBef>
        <a:spcAft>
          <a:spcPct val="0"/>
        </a:spcAft>
        <a:buFontTx/>
        <a:buBlip>
          <a:blip r:embed="rId9"/>
        </a:buBlip>
        <a:defRPr lang="en-US" sz="2600" dirty="0" smtClean="0">
          <a:solidFill>
            <a:schemeClr val="tx1"/>
          </a:solidFill>
          <a:latin typeface="Calibri" pitchFamily="34" charset="0"/>
          <a:ea typeface="Verdana"/>
          <a:cs typeface="Verdana"/>
        </a:defRPr>
      </a:lvl3pPr>
      <a:lvl4pPr marL="1600200" indent="-228600" algn="l" rtl="0" eaLnBrk="1" fontAlgn="base" hangingPunct="1">
        <a:spcBef>
          <a:spcPct val="20000"/>
        </a:spcBef>
        <a:spcAft>
          <a:spcPct val="0"/>
        </a:spcAft>
        <a:buChar char="–"/>
        <a:defRPr lang="en-US" sz="2400" dirty="0" smtClean="0">
          <a:solidFill>
            <a:schemeClr val="tx1"/>
          </a:solidFill>
          <a:latin typeface="Calibri" pitchFamily="34" charset="0"/>
          <a:ea typeface="Verdana"/>
          <a:cs typeface="Verdana"/>
        </a:defRPr>
      </a:lvl4pPr>
      <a:lvl5pPr marL="2057400" indent="-228600" algn="l" rtl="0" eaLnBrk="1" fontAlgn="base" hangingPunct="1">
        <a:spcBef>
          <a:spcPct val="20000"/>
        </a:spcBef>
        <a:spcAft>
          <a:spcPct val="0"/>
        </a:spcAft>
        <a:buChar char="»"/>
        <a:defRPr lang="ru-RU" sz="2300" dirty="0">
          <a:solidFill>
            <a:schemeClr val="tx1"/>
          </a:solidFill>
          <a:latin typeface="Calibri" pitchFamily="34" charset="0"/>
          <a:ea typeface="Verdana"/>
          <a:cs typeface="Verdana"/>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780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Stundas mērķis</a:t>
            </a:r>
          </a:p>
        </p:txBody>
      </p:sp>
      <p:sp>
        <p:nvSpPr>
          <p:cNvPr id="3" name="Content Placeholder 2"/>
          <p:cNvSpPr>
            <a:spLocks noGrp="1"/>
          </p:cNvSpPr>
          <p:nvPr>
            <p:ph idx="1"/>
          </p:nvPr>
        </p:nvSpPr>
        <p:spPr/>
        <p:txBody>
          <a:bodyPr/>
          <a:lstStyle/>
          <a:p>
            <a:pPr marL="0" indent="0">
              <a:buNone/>
            </a:pPr>
            <a:r>
              <a:rPr lang="lv-LV" dirty="0"/>
              <a:t>Nostiprināt prasmes teksta dokumentu papildināšanā ar grafiskiem objektiem un izdrukāšanā</a:t>
            </a:r>
          </a:p>
        </p:txBody>
      </p:sp>
      <p:sp>
        <p:nvSpPr>
          <p:cNvPr id="4" name="Slide Number Placeholder 3"/>
          <p:cNvSpPr>
            <a:spLocks noGrp="1"/>
          </p:cNvSpPr>
          <p:nvPr>
            <p:ph type="sldNum" sz="quarter" idx="10"/>
          </p:nvPr>
        </p:nvSpPr>
        <p:spPr/>
        <p:txBody>
          <a:bodyPr/>
          <a:lstStyle/>
          <a:p>
            <a:fld id="{CFEC48EC-EDB5-4FED-AFAF-3607ABDB39EF}" type="slidenum">
              <a:rPr lang="lv-LV" smtClean="0"/>
              <a:pPr/>
              <a:t>2</a:t>
            </a:fld>
            <a:endParaRPr lang="lv-LV" dirty="0"/>
          </a:p>
        </p:txBody>
      </p:sp>
      <p:pic>
        <p:nvPicPr>
          <p:cNvPr id="50179" name="Picture 3" descr="C:\Users\User\AppData\Local\Temp\newspaper-154444_640.png"/>
          <p:cNvPicPr>
            <a:picLocks noChangeAspect="1" noChangeArrowheads="1"/>
          </p:cNvPicPr>
          <p:nvPr/>
        </p:nvPicPr>
        <p:blipFill>
          <a:blip r:embed="rId2" cstate="print"/>
          <a:srcRect/>
          <a:stretch>
            <a:fillRect/>
          </a:stretch>
        </p:blipFill>
        <p:spPr bwMode="auto">
          <a:xfrm>
            <a:off x="2843808" y="2636912"/>
            <a:ext cx="3884390" cy="334421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Stundas uzdevumi</a:t>
            </a:r>
          </a:p>
        </p:txBody>
      </p:sp>
      <p:sp>
        <p:nvSpPr>
          <p:cNvPr id="3" name="Content Placeholder 2"/>
          <p:cNvSpPr>
            <a:spLocks noGrp="1"/>
          </p:cNvSpPr>
          <p:nvPr>
            <p:ph idx="1"/>
          </p:nvPr>
        </p:nvSpPr>
        <p:spPr/>
        <p:txBody>
          <a:bodyPr/>
          <a:lstStyle/>
          <a:p>
            <a:pPr lvl="0"/>
            <a:r>
              <a:rPr lang="lv-LV" dirty="0"/>
              <a:t>Attīstīt prasmes ievietot teksta dokumentā tekstu un grafiskus objektus</a:t>
            </a:r>
          </a:p>
          <a:p>
            <a:pPr lvl="0"/>
            <a:r>
              <a:rPr lang="lv-LV" dirty="0"/>
              <a:t>Attīstīt prasmes izvēlēties piemērotāko objekta izvietošanas veidu</a:t>
            </a:r>
          </a:p>
          <a:p>
            <a:r>
              <a:rPr lang="lv-LV" dirty="0"/>
              <a:t>Iepazīties ar drukāšanas iestatījumiem un drukāšanas procesu vadīšanas iespējām</a:t>
            </a:r>
          </a:p>
        </p:txBody>
      </p:sp>
      <p:sp>
        <p:nvSpPr>
          <p:cNvPr id="4" name="Slide Number Placeholder 3"/>
          <p:cNvSpPr>
            <a:spLocks noGrp="1"/>
          </p:cNvSpPr>
          <p:nvPr>
            <p:ph type="sldNum" sz="quarter" idx="10"/>
          </p:nvPr>
        </p:nvSpPr>
        <p:spPr/>
        <p:txBody>
          <a:bodyPr/>
          <a:lstStyle/>
          <a:p>
            <a:fld id="{CFEC48EC-EDB5-4FED-AFAF-3607ABDB39EF}" type="slidenum">
              <a:rPr lang="lv-LV" smtClean="0"/>
              <a:pPr/>
              <a:t>3</a:t>
            </a:fld>
            <a:endParaRPr lang="lv-LV"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Grafiskie objekti teksta dokumentā</a:t>
            </a:r>
          </a:p>
        </p:txBody>
      </p:sp>
      <p:sp>
        <p:nvSpPr>
          <p:cNvPr id="3" name="Content Placeholder 2"/>
          <p:cNvSpPr>
            <a:spLocks noGrp="1"/>
          </p:cNvSpPr>
          <p:nvPr>
            <p:ph idx="1"/>
          </p:nvPr>
        </p:nvSpPr>
        <p:spPr/>
        <p:txBody>
          <a:bodyPr/>
          <a:lstStyle/>
          <a:p>
            <a:r>
              <a:rPr lang="lv-LV" dirty="0"/>
              <a:t>Speciālas rakstzīmes</a:t>
            </a:r>
          </a:p>
          <a:p>
            <a:r>
              <a:rPr lang="lv-LV" dirty="0"/>
              <a:t>Formulas/matemātiskas izteiksmes</a:t>
            </a:r>
          </a:p>
          <a:p>
            <a:r>
              <a:rPr lang="lv-LV" dirty="0"/>
              <a:t> Attēli:</a:t>
            </a:r>
          </a:p>
          <a:p>
            <a:pPr lvl="1"/>
            <a:r>
              <a:rPr lang="lv-LV" dirty="0"/>
              <a:t>Zīmējumi</a:t>
            </a:r>
          </a:p>
          <a:p>
            <a:pPr lvl="1"/>
            <a:r>
              <a:rPr lang="lv-LV" dirty="0"/>
              <a:t>Fotogrāfijas</a:t>
            </a:r>
          </a:p>
          <a:p>
            <a:pPr lvl="1"/>
            <a:r>
              <a:rPr lang="lv-LV" dirty="0"/>
              <a:t>Diagrammas</a:t>
            </a:r>
          </a:p>
        </p:txBody>
      </p:sp>
      <p:sp>
        <p:nvSpPr>
          <p:cNvPr id="4" name="Slide Number Placeholder 3"/>
          <p:cNvSpPr>
            <a:spLocks noGrp="1"/>
          </p:cNvSpPr>
          <p:nvPr>
            <p:ph type="sldNum" sz="quarter" idx="10"/>
          </p:nvPr>
        </p:nvSpPr>
        <p:spPr/>
        <p:txBody>
          <a:bodyPr/>
          <a:lstStyle/>
          <a:p>
            <a:fld id="{CFEC48EC-EDB5-4FED-AFAF-3607ABDB39EF}" type="slidenum">
              <a:rPr lang="lv-LV" smtClean="0"/>
              <a:pPr/>
              <a:t>4</a:t>
            </a:fld>
            <a:endParaRPr lang="lv-LV"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Speciālās rakstzīmes </a:t>
            </a:r>
          </a:p>
        </p:txBody>
      </p:sp>
      <p:sp>
        <p:nvSpPr>
          <p:cNvPr id="3" name="Content Placeholder 2"/>
          <p:cNvSpPr>
            <a:spLocks noGrp="1"/>
          </p:cNvSpPr>
          <p:nvPr>
            <p:ph idx="1"/>
          </p:nvPr>
        </p:nvSpPr>
        <p:spPr>
          <a:xfrm>
            <a:off x="457200" y="1412776"/>
            <a:ext cx="8229600" cy="936105"/>
          </a:xfrm>
        </p:spPr>
        <p:txBody>
          <a:bodyPr/>
          <a:lstStyle/>
          <a:p>
            <a:r>
              <a:rPr lang="lv-LV" dirty="0"/>
              <a:t>Ievietošanas piemērs:</a:t>
            </a:r>
          </a:p>
        </p:txBody>
      </p:sp>
      <p:pic>
        <p:nvPicPr>
          <p:cNvPr id="1027" name="Picture 3"/>
          <p:cNvPicPr>
            <a:picLocks noChangeAspect="1" noChangeArrowheads="1"/>
          </p:cNvPicPr>
          <p:nvPr/>
        </p:nvPicPr>
        <p:blipFill>
          <a:blip r:embed="rId3" cstate="print"/>
          <a:srcRect/>
          <a:stretch>
            <a:fillRect/>
          </a:stretch>
        </p:blipFill>
        <p:spPr bwMode="auto">
          <a:xfrm>
            <a:off x="1835696" y="2348880"/>
            <a:ext cx="5210175" cy="3810000"/>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fld id="{CFEC48EC-EDB5-4FED-AFAF-3607ABDB39EF}" type="slidenum">
              <a:rPr lang="lv-LV" smtClean="0"/>
              <a:pPr/>
              <a:t>5</a:t>
            </a:fld>
            <a:endParaRPr lang="lv-LV"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v-LV" dirty="0"/>
              <a:t>Vienkāršu formulu veidošanai var izmantot:</a:t>
            </a:r>
          </a:p>
          <a:p>
            <a:pPr lvl="1"/>
            <a:r>
              <a:rPr lang="lv-LV" dirty="0"/>
              <a:t>uz tastatūras pieejamās rakstzīmes</a:t>
            </a:r>
          </a:p>
          <a:p>
            <a:pPr lvl="1"/>
            <a:r>
              <a:rPr lang="lv-LV" dirty="0"/>
              <a:t>simbolu ievietošanu </a:t>
            </a:r>
          </a:p>
          <a:p>
            <a:pPr lvl="1"/>
            <a:r>
              <a:rPr lang="lv-LV" dirty="0"/>
              <a:t>pakāpes formatēt augšrakstā, piemēram:</a:t>
            </a:r>
          </a:p>
          <a:p>
            <a:pPr marL="1338263" lvl="1" indent="-342900">
              <a:buClr>
                <a:schemeClr val="accent6">
                  <a:lumMod val="50000"/>
                </a:schemeClr>
              </a:buClr>
              <a:buNone/>
            </a:pPr>
            <a:r>
              <a:rPr lang="lv-LV" dirty="0"/>
              <a:t>3 cm</a:t>
            </a:r>
            <a:r>
              <a:rPr lang="lv-LV" baseline="30000" dirty="0"/>
              <a:t>2</a:t>
            </a:r>
            <a:r>
              <a:rPr lang="lv-LV" dirty="0"/>
              <a:t> </a:t>
            </a:r>
            <a:r>
              <a:rPr lang="lv-LV" dirty="0">
                <a:sym typeface="Symbol"/>
              </a:rPr>
              <a:t></a:t>
            </a:r>
            <a:r>
              <a:rPr lang="lv-LV" dirty="0"/>
              <a:t>2 = 6 cm</a:t>
            </a:r>
            <a:r>
              <a:rPr lang="lv-LV" baseline="30000" dirty="0"/>
              <a:t>2</a:t>
            </a:r>
          </a:p>
          <a:p>
            <a:pPr lvl="1"/>
            <a:r>
              <a:rPr lang="lv-LV" dirty="0"/>
              <a:t>indeksus formatēt apakšrakstā, piemēram:</a:t>
            </a:r>
          </a:p>
          <a:p>
            <a:pPr marL="1338263" lvl="1" indent="-342900">
              <a:buClr>
                <a:schemeClr val="accent6">
                  <a:lumMod val="50000"/>
                </a:schemeClr>
              </a:buClr>
              <a:buNone/>
            </a:pPr>
            <a:r>
              <a:rPr lang="lv-LV" dirty="0"/>
              <a:t>x1 = x2</a:t>
            </a:r>
          </a:p>
          <a:p>
            <a:r>
              <a:rPr lang="lv-LV" dirty="0"/>
              <a:t>Formulu redaktorā, piemēram:</a:t>
            </a:r>
          </a:p>
        </p:txBody>
      </p:sp>
      <p:sp>
        <p:nvSpPr>
          <p:cNvPr id="3" name="Slide Number Placeholder 2"/>
          <p:cNvSpPr>
            <a:spLocks noGrp="1"/>
          </p:cNvSpPr>
          <p:nvPr>
            <p:ph type="sldNum" sz="quarter" idx="10"/>
          </p:nvPr>
        </p:nvSpPr>
        <p:spPr/>
        <p:txBody>
          <a:bodyPr/>
          <a:lstStyle/>
          <a:p>
            <a:fld id="{CFEC48EC-EDB5-4FED-AFAF-3607ABDB39EF}" type="slidenum">
              <a:rPr lang="lv-LV" smtClean="0"/>
              <a:pPr/>
              <a:t>6</a:t>
            </a:fld>
            <a:endParaRPr lang="lv-LV" dirty="0"/>
          </a:p>
        </p:txBody>
      </p:sp>
      <p:sp>
        <p:nvSpPr>
          <p:cNvPr id="4" name="Title 3"/>
          <p:cNvSpPr>
            <a:spLocks noGrp="1"/>
          </p:cNvSpPr>
          <p:nvPr>
            <p:ph type="title"/>
          </p:nvPr>
        </p:nvSpPr>
        <p:spPr/>
        <p:txBody>
          <a:bodyPr/>
          <a:lstStyle/>
          <a:p>
            <a:r>
              <a:rPr lang="lv-LV" dirty="0"/>
              <a:t>Formulu izveidošanas iespējas</a:t>
            </a:r>
          </a:p>
        </p:txBody>
      </p:sp>
      <p:pic>
        <p:nvPicPr>
          <p:cNvPr id="5" name="Picture 4"/>
          <p:cNvPicPr/>
          <p:nvPr/>
        </p:nvPicPr>
        <p:blipFill>
          <a:blip r:embed="rId3" cstate="print"/>
          <a:srcRect/>
          <a:stretch>
            <a:fillRect/>
          </a:stretch>
        </p:blipFill>
        <p:spPr bwMode="auto">
          <a:xfrm>
            <a:off x="3131840" y="5589240"/>
            <a:ext cx="1944216" cy="79208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FEC48EC-EDB5-4FED-AFAF-3607ABDB39EF}" type="slidenum">
              <a:rPr lang="lv-LV" smtClean="0"/>
              <a:pPr/>
              <a:t>7</a:t>
            </a:fld>
            <a:endParaRPr lang="lv-LV" dirty="0"/>
          </a:p>
        </p:txBody>
      </p:sp>
      <p:sp>
        <p:nvSpPr>
          <p:cNvPr id="4" name="Title 3"/>
          <p:cNvSpPr>
            <a:spLocks noGrp="1"/>
          </p:cNvSpPr>
          <p:nvPr>
            <p:ph type="title"/>
          </p:nvPr>
        </p:nvSpPr>
        <p:spPr/>
        <p:txBody>
          <a:bodyPr/>
          <a:lstStyle/>
          <a:p>
            <a:r>
              <a:rPr lang="lv-LV" dirty="0"/>
              <a:t>Formulu redaktora loga piemērs</a:t>
            </a:r>
          </a:p>
        </p:txBody>
      </p:sp>
      <p:pic>
        <p:nvPicPr>
          <p:cNvPr id="1026" name="Picture 2"/>
          <p:cNvPicPr>
            <a:picLocks noChangeAspect="1" noChangeArrowheads="1"/>
          </p:cNvPicPr>
          <p:nvPr/>
        </p:nvPicPr>
        <p:blipFill>
          <a:blip r:embed="rId3" cstate="print"/>
          <a:srcRect/>
          <a:stretch>
            <a:fillRect/>
          </a:stretch>
        </p:blipFill>
        <p:spPr bwMode="auto">
          <a:xfrm>
            <a:off x="611560" y="2708920"/>
            <a:ext cx="8006238" cy="1944216"/>
          </a:xfrm>
          <a:prstGeom prst="rect">
            <a:avLst/>
          </a:prstGeom>
          <a:noFill/>
          <a:ln w="9525">
            <a:noFill/>
            <a:miter lim="800000"/>
            <a:headEnd/>
            <a:tailEnd/>
          </a:ln>
        </p:spPr>
      </p:pic>
      <p:sp>
        <p:nvSpPr>
          <p:cNvPr id="6" name="TextBox 5"/>
          <p:cNvSpPr txBox="1"/>
          <p:nvPr/>
        </p:nvSpPr>
        <p:spPr>
          <a:xfrm>
            <a:off x="539552" y="5085184"/>
            <a:ext cx="1656184" cy="461665"/>
          </a:xfrm>
          <a:prstGeom prst="rect">
            <a:avLst/>
          </a:prstGeom>
          <a:noFill/>
        </p:spPr>
        <p:txBody>
          <a:bodyPr wrap="square" rtlCol="0">
            <a:spAutoFit/>
          </a:bodyPr>
          <a:lstStyle/>
          <a:p>
            <a:r>
              <a:rPr lang="lv-LV" sz="2400" dirty="0"/>
              <a:t>Formula</a:t>
            </a:r>
          </a:p>
        </p:txBody>
      </p:sp>
      <p:sp>
        <p:nvSpPr>
          <p:cNvPr id="7" name="TextBox 6"/>
          <p:cNvSpPr txBox="1"/>
          <p:nvPr/>
        </p:nvSpPr>
        <p:spPr>
          <a:xfrm>
            <a:off x="899592" y="1844824"/>
            <a:ext cx="1656184" cy="461665"/>
          </a:xfrm>
          <a:prstGeom prst="rect">
            <a:avLst/>
          </a:prstGeom>
          <a:noFill/>
        </p:spPr>
        <p:txBody>
          <a:bodyPr wrap="square" rtlCol="0">
            <a:spAutoFit/>
          </a:bodyPr>
          <a:lstStyle/>
          <a:p>
            <a:r>
              <a:rPr lang="lv-LV" sz="2400" dirty="0"/>
              <a:t>Simboli</a:t>
            </a:r>
          </a:p>
        </p:txBody>
      </p:sp>
      <p:sp>
        <p:nvSpPr>
          <p:cNvPr id="8" name="TextBox 7"/>
          <p:cNvSpPr txBox="1"/>
          <p:nvPr/>
        </p:nvSpPr>
        <p:spPr>
          <a:xfrm>
            <a:off x="4644008" y="1844824"/>
            <a:ext cx="1656184" cy="461665"/>
          </a:xfrm>
          <a:prstGeom prst="rect">
            <a:avLst/>
          </a:prstGeom>
          <a:noFill/>
        </p:spPr>
        <p:txBody>
          <a:bodyPr wrap="square" rtlCol="0">
            <a:spAutoFit/>
          </a:bodyPr>
          <a:lstStyle/>
          <a:p>
            <a:r>
              <a:rPr lang="lv-LV" sz="2400" dirty="0"/>
              <a:t>Sagataves</a:t>
            </a:r>
          </a:p>
        </p:txBody>
      </p:sp>
      <p:cxnSp>
        <p:nvCxnSpPr>
          <p:cNvPr id="10" name="Straight Arrow Connector 9"/>
          <p:cNvCxnSpPr>
            <a:stCxn id="6" idx="0"/>
          </p:cNvCxnSpPr>
          <p:nvPr/>
        </p:nvCxnSpPr>
        <p:spPr>
          <a:xfrm flipV="1">
            <a:off x="1367644" y="4509120"/>
            <a:ext cx="396044" cy="5760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7" idx="2"/>
          </p:cNvCxnSpPr>
          <p:nvPr/>
        </p:nvCxnSpPr>
        <p:spPr>
          <a:xfrm>
            <a:off x="1727684" y="2306489"/>
            <a:ext cx="612068" cy="5888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8" idx="2"/>
          </p:cNvCxnSpPr>
          <p:nvPr/>
        </p:nvCxnSpPr>
        <p:spPr>
          <a:xfrm>
            <a:off x="5472100" y="2306489"/>
            <a:ext cx="0" cy="66084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Attēlu pievienošana</a:t>
            </a:r>
          </a:p>
        </p:txBody>
      </p:sp>
      <p:sp>
        <p:nvSpPr>
          <p:cNvPr id="3" name="Content Placeholder 2"/>
          <p:cNvSpPr>
            <a:spLocks noGrp="1"/>
          </p:cNvSpPr>
          <p:nvPr>
            <p:ph idx="1"/>
          </p:nvPr>
        </p:nvSpPr>
        <p:spPr/>
        <p:txBody>
          <a:bodyPr/>
          <a:lstStyle/>
          <a:p>
            <a:r>
              <a:rPr lang="lv-LV" dirty="0"/>
              <a:t>Ievietojot no attēlu galerijas</a:t>
            </a:r>
          </a:p>
          <a:p>
            <a:r>
              <a:rPr lang="lv-LV" dirty="0"/>
              <a:t>Ievietojot no  datnes</a:t>
            </a:r>
          </a:p>
          <a:p>
            <a:r>
              <a:rPr lang="lv-LV" dirty="0"/>
              <a:t>Dublējot no tās pašas vai citas lietotnes dokumenta</a:t>
            </a:r>
          </a:p>
          <a:p>
            <a:r>
              <a:rPr lang="lv-LV" dirty="0"/>
              <a:t>Izmantojot attēlu iegūšanas rīkus, piemēram:</a:t>
            </a:r>
          </a:p>
          <a:p>
            <a:pPr lvl="1"/>
            <a:r>
              <a:rPr lang="lv-LV" dirty="0" err="1"/>
              <a:t>Ekrānkopēšanu</a:t>
            </a:r>
            <a:endParaRPr lang="lv-LV" dirty="0"/>
          </a:p>
          <a:p>
            <a:pPr lvl="1"/>
            <a:r>
              <a:rPr lang="lv-LV" dirty="0"/>
              <a:t>Skeneri</a:t>
            </a:r>
          </a:p>
          <a:p>
            <a:pPr lvl="1"/>
            <a:r>
              <a:rPr lang="lv-LV" dirty="0"/>
              <a:t>Ciparkameru</a:t>
            </a:r>
          </a:p>
          <a:p>
            <a:endParaRPr lang="lv-LV" dirty="0"/>
          </a:p>
        </p:txBody>
      </p:sp>
      <p:sp>
        <p:nvSpPr>
          <p:cNvPr id="4" name="Slide Number Placeholder 3"/>
          <p:cNvSpPr>
            <a:spLocks noGrp="1"/>
          </p:cNvSpPr>
          <p:nvPr>
            <p:ph type="sldNum" sz="quarter" idx="10"/>
          </p:nvPr>
        </p:nvSpPr>
        <p:spPr/>
        <p:txBody>
          <a:bodyPr/>
          <a:lstStyle/>
          <a:p>
            <a:fld id="{CFEC48EC-EDB5-4FED-AFAF-3607ABDB39EF}" type="slidenum">
              <a:rPr lang="lv-LV" smtClean="0"/>
              <a:pPr/>
              <a:t>8</a:t>
            </a:fld>
            <a:endParaRPr lang="lv-LV"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v-LV" sz="3200" kern="1200" dirty="0"/>
              <a:t>Fotogrāfijas, zīmējumi, diagrammas, shēmas un citi attēli ir intelektuālais īpašums</a:t>
            </a:r>
          </a:p>
          <a:p>
            <a:r>
              <a:rPr lang="lv-LV" sz="3200" kern="1200" dirty="0"/>
              <a:t>Tiesības uz katra radīto intelektuālo īpašumu aizsargā Autortiesību likums</a:t>
            </a:r>
          </a:p>
          <a:p>
            <a:r>
              <a:rPr lang="lv-LV" sz="3200" kern="1200" dirty="0"/>
              <a:t>Viens no autortiesību pārkāpumiem attiecībā uz attēliem ir cita autora attēla ievietošana savā darbā, nenorādot darba autoru</a:t>
            </a:r>
            <a:endParaRPr lang="lv-LV" dirty="0"/>
          </a:p>
        </p:txBody>
      </p:sp>
      <p:sp>
        <p:nvSpPr>
          <p:cNvPr id="3" name="Slide Number Placeholder 2"/>
          <p:cNvSpPr>
            <a:spLocks noGrp="1"/>
          </p:cNvSpPr>
          <p:nvPr>
            <p:ph type="sldNum" sz="quarter" idx="10"/>
          </p:nvPr>
        </p:nvSpPr>
        <p:spPr/>
        <p:txBody>
          <a:bodyPr/>
          <a:lstStyle/>
          <a:p>
            <a:fld id="{CFEC48EC-EDB5-4FED-AFAF-3607ABDB39EF}" type="slidenum">
              <a:rPr lang="lv-LV" smtClean="0"/>
              <a:pPr/>
              <a:t>9</a:t>
            </a:fld>
            <a:endParaRPr lang="lv-LV" dirty="0"/>
          </a:p>
        </p:txBody>
      </p:sp>
      <p:sp>
        <p:nvSpPr>
          <p:cNvPr id="4" name="Title 3"/>
          <p:cNvSpPr>
            <a:spLocks noGrp="1"/>
          </p:cNvSpPr>
          <p:nvPr>
            <p:ph type="title"/>
          </p:nvPr>
        </p:nvSpPr>
        <p:spPr/>
        <p:txBody>
          <a:bodyPr/>
          <a:lstStyle/>
          <a:p>
            <a:r>
              <a:rPr lang="lv-LV" dirty="0"/>
              <a:t>Attēli un autortiesības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a:t>Grafisko objektu novietošanas veidi</a:t>
            </a:r>
          </a:p>
        </p:txBody>
      </p:sp>
      <p:sp>
        <p:nvSpPr>
          <p:cNvPr id="3" name="Content Placeholder 2"/>
          <p:cNvSpPr>
            <a:spLocks noGrp="1"/>
          </p:cNvSpPr>
          <p:nvPr>
            <p:ph idx="1"/>
          </p:nvPr>
        </p:nvSpPr>
        <p:spPr>
          <a:xfrm>
            <a:off x="457200" y="1600201"/>
            <a:ext cx="8229600" cy="2404863"/>
          </a:xfrm>
        </p:spPr>
        <p:txBody>
          <a:bodyPr>
            <a:normAutofit lnSpcReduction="10000"/>
          </a:bodyPr>
          <a:lstStyle/>
          <a:p>
            <a:r>
              <a:rPr lang="lv-LV" dirty="0"/>
              <a:t>Grafiskais objekts atrodas starp rakstzīmēm līdzīgi kā ievietotais simbols</a:t>
            </a:r>
          </a:p>
          <a:p>
            <a:r>
              <a:rPr lang="lv-LV" dirty="0"/>
              <a:t>Teksts ap grafisko objektu apliecas, atrodoties tam vienā vai abās pusēs</a:t>
            </a:r>
          </a:p>
          <a:p>
            <a:r>
              <a:rPr lang="lv-LV" dirty="0"/>
              <a:t>Teksts un grafiskais objekts pārklājas</a:t>
            </a:r>
          </a:p>
        </p:txBody>
      </p:sp>
      <p:sp>
        <p:nvSpPr>
          <p:cNvPr id="7" name="Slide Number Placeholder 6"/>
          <p:cNvSpPr>
            <a:spLocks noGrp="1"/>
          </p:cNvSpPr>
          <p:nvPr>
            <p:ph type="sldNum" sz="quarter" idx="10"/>
          </p:nvPr>
        </p:nvSpPr>
        <p:spPr/>
        <p:txBody>
          <a:bodyPr/>
          <a:lstStyle/>
          <a:p>
            <a:fld id="{CFEC48EC-EDB5-4FED-AFAF-3607ABDB39EF}" type="slidenum">
              <a:rPr lang="lv-LV" smtClean="0"/>
              <a:pPr/>
              <a:t>10</a:t>
            </a:fld>
            <a:endParaRPr lang="lv-LV"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a:t>Novietošanas izvēles piemērs</a:t>
            </a:r>
          </a:p>
        </p:txBody>
      </p:sp>
      <p:pic>
        <p:nvPicPr>
          <p:cNvPr id="5122" name="Picture 2"/>
          <p:cNvPicPr>
            <a:picLocks noGrp="1" noChangeAspect="1" noChangeArrowheads="1"/>
          </p:cNvPicPr>
          <p:nvPr>
            <p:ph idx="1"/>
          </p:nvPr>
        </p:nvPicPr>
        <p:blipFill>
          <a:blip r:embed="rId3" cstate="print"/>
          <a:srcRect/>
          <a:stretch>
            <a:fillRect/>
          </a:stretch>
        </p:blipFill>
        <p:spPr bwMode="auto">
          <a:xfrm>
            <a:off x="1475656" y="1412776"/>
            <a:ext cx="5256584" cy="4812695"/>
          </a:xfrm>
          <a:prstGeom prst="rect">
            <a:avLst/>
          </a:prstGeom>
          <a:noFill/>
          <a:ln w="9525">
            <a:noFill/>
            <a:miter lim="800000"/>
            <a:headEnd/>
            <a:tailEnd/>
          </a:ln>
        </p:spPr>
      </p:pic>
      <p:sp>
        <p:nvSpPr>
          <p:cNvPr id="6" name="Slide Number Placeholder 5"/>
          <p:cNvSpPr>
            <a:spLocks noGrp="1"/>
          </p:cNvSpPr>
          <p:nvPr>
            <p:ph type="sldNum" sz="quarter" idx="10"/>
          </p:nvPr>
        </p:nvSpPr>
        <p:spPr/>
        <p:txBody>
          <a:bodyPr/>
          <a:lstStyle/>
          <a:p>
            <a:fld id="{CFEC48EC-EDB5-4FED-AFAF-3607ABDB39EF}" type="slidenum">
              <a:rPr lang="lv-LV" smtClean="0"/>
              <a:pPr/>
              <a:t>11</a:t>
            </a:fld>
            <a:endParaRPr lang="lv-LV"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a:t>Grafisko objektu novietošana I</a:t>
            </a:r>
          </a:p>
        </p:txBody>
      </p:sp>
      <p:sp>
        <p:nvSpPr>
          <p:cNvPr id="3" name="Content Placeholder 2"/>
          <p:cNvSpPr>
            <a:spLocks noGrp="1"/>
          </p:cNvSpPr>
          <p:nvPr>
            <p:ph idx="1"/>
          </p:nvPr>
        </p:nvSpPr>
        <p:spPr>
          <a:xfrm>
            <a:off x="457200" y="1600200"/>
            <a:ext cx="8229600" cy="4709119"/>
          </a:xfrm>
        </p:spPr>
        <p:txBody>
          <a:bodyPr>
            <a:normAutofit/>
          </a:bodyPr>
          <a:lstStyle/>
          <a:p>
            <a:r>
              <a:rPr lang="lv-LV" dirty="0"/>
              <a:t>Grafiskais objekts atrodas starp rakstzīmēm līdzīgi kā ievietotais simbols</a:t>
            </a:r>
          </a:p>
          <a:p>
            <a:pPr lvl="1"/>
            <a:r>
              <a:rPr lang="lv-LV" dirty="0"/>
              <a:t>starp rakstzīmēm, piemēram:</a:t>
            </a:r>
          </a:p>
          <a:p>
            <a:pPr>
              <a:buNone/>
            </a:pPr>
            <a:r>
              <a:rPr lang="lv-LV" dirty="0"/>
              <a:t> </a:t>
            </a:r>
          </a:p>
          <a:p>
            <a:pPr lvl="1"/>
            <a:endParaRPr lang="lv-LV" dirty="0"/>
          </a:p>
          <a:p>
            <a:pPr lvl="1"/>
            <a:r>
              <a:rPr lang="lv-LV" dirty="0"/>
              <a:t>atsevišķā rindkopā, piemēram: </a:t>
            </a:r>
          </a:p>
          <a:p>
            <a:endParaRPr lang="lv-LV" dirty="0"/>
          </a:p>
          <a:p>
            <a:endParaRPr lang="lv-LV" dirty="0"/>
          </a:p>
        </p:txBody>
      </p:sp>
      <p:pic>
        <p:nvPicPr>
          <p:cNvPr id="7" name="Picture 6"/>
          <p:cNvPicPr/>
          <p:nvPr/>
        </p:nvPicPr>
        <p:blipFill>
          <a:blip r:embed="rId3" cstate="print"/>
          <a:srcRect/>
          <a:stretch>
            <a:fillRect/>
          </a:stretch>
        </p:blipFill>
        <p:spPr bwMode="auto">
          <a:xfrm>
            <a:off x="1331640" y="4869160"/>
            <a:ext cx="3672408" cy="1368152"/>
          </a:xfrm>
          <a:prstGeom prst="rect">
            <a:avLst/>
          </a:prstGeom>
          <a:noFill/>
          <a:ln w="9525">
            <a:noFill/>
            <a:miter lim="800000"/>
            <a:headEnd/>
            <a:tailEnd/>
          </a:ln>
        </p:spPr>
      </p:pic>
      <p:pic>
        <p:nvPicPr>
          <p:cNvPr id="8" name="Picture 7"/>
          <p:cNvPicPr/>
          <p:nvPr/>
        </p:nvPicPr>
        <p:blipFill>
          <a:blip r:embed="rId4" cstate="print"/>
          <a:srcRect/>
          <a:stretch>
            <a:fillRect/>
          </a:stretch>
        </p:blipFill>
        <p:spPr bwMode="auto">
          <a:xfrm>
            <a:off x="1259632" y="3284984"/>
            <a:ext cx="6480720" cy="936104"/>
          </a:xfrm>
          <a:prstGeom prst="rect">
            <a:avLst/>
          </a:prstGeom>
          <a:noFill/>
          <a:ln w="9525">
            <a:noFill/>
            <a:miter lim="800000"/>
            <a:headEnd/>
            <a:tailEnd/>
          </a:ln>
        </p:spPr>
      </p:pic>
      <p:sp>
        <p:nvSpPr>
          <p:cNvPr id="9" name="Slide Number Placeholder 8"/>
          <p:cNvSpPr>
            <a:spLocks noGrp="1"/>
          </p:cNvSpPr>
          <p:nvPr>
            <p:ph type="sldNum" sz="quarter" idx="10"/>
          </p:nvPr>
        </p:nvSpPr>
        <p:spPr/>
        <p:txBody>
          <a:bodyPr/>
          <a:lstStyle/>
          <a:p>
            <a:fld id="{CFEC48EC-EDB5-4FED-AFAF-3607ABDB39EF}" type="slidenum">
              <a:rPr lang="lv-LV" smtClean="0"/>
              <a:pPr/>
              <a:t>12</a:t>
            </a:fld>
            <a:endParaRPr lang="lv-LV"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a:t>Grafisko objektu novietošana II</a:t>
            </a:r>
          </a:p>
        </p:txBody>
      </p:sp>
      <p:sp>
        <p:nvSpPr>
          <p:cNvPr id="3" name="Content Placeholder 2"/>
          <p:cNvSpPr>
            <a:spLocks noGrp="1"/>
          </p:cNvSpPr>
          <p:nvPr>
            <p:ph idx="1"/>
          </p:nvPr>
        </p:nvSpPr>
        <p:spPr>
          <a:xfrm>
            <a:off x="457200" y="1600200"/>
            <a:ext cx="8229600" cy="4493095"/>
          </a:xfrm>
        </p:spPr>
        <p:txBody>
          <a:bodyPr/>
          <a:lstStyle/>
          <a:p>
            <a:r>
              <a:rPr lang="lv-LV" dirty="0"/>
              <a:t>Teksts ap grafisko objektu apliecas, piemēram:</a:t>
            </a:r>
          </a:p>
        </p:txBody>
      </p:sp>
      <p:pic>
        <p:nvPicPr>
          <p:cNvPr id="7" name="Picture 6"/>
          <p:cNvPicPr/>
          <p:nvPr/>
        </p:nvPicPr>
        <p:blipFill>
          <a:blip r:embed="rId3" cstate="print"/>
          <a:srcRect/>
          <a:stretch>
            <a:fillRect/>
          </a:stretch>
        </p:blipFill>
        <p:spPr bwMode="auto">
          <a:xfrm>
            <a:off x="971600" y="2564904"/>
            <a:ext cx="5472608" cy="2736304"/>
          </a:xfrm>
          <a:prstGeom prst="rect">
            <a:avLst/>
          </a:prstGeom>
          <a:noFill/>
          <a:ln w="9525">
            <a:noFill/>
            <a:miter lim="800000"/>
            <a:headEnd/>
            <a:tailEnd/>
          </a:ln>
        </p:spPr>
      </p:pic>
      <p:sp>
        <p:nvSpPr>
          <p:cNvPr id="8" name="Slide Number Placeholder 7"/>
          <p:cNvSpPr>
            <a:spLocks noGrp="1"/>
          </p:cNvSpPr>
          <p:nvPr>
            <p:ph type="sldNum" sz="quarter" idx="10"/>
          </p:nvPr>
        </p:nvSpPr>
        <p:spPr/>
        <p:txBody>
          <a:bodyPr/>
          <a:lstStyle/>
          <a:p>
            <a:fld id="{CFEC48EC-EDB5-4FED-AFAF-3607ABDB39EF}" type="slidenum">
              <a:rPr lang="lv-LV" smtClean="0"/>
              <a:pPr/>
              <a:t>13</a:t>
            </a:fld>
            <a:endParaRPr lang="lv-LV"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a:t>Grafisko objektu novietošana II</a:t>
            </a:r>
          </a:p>
        </p:txBody>
      </p:sp>
      <p:sp>
        <p:nvSpPr>
          <p:cNvPr id="3" name="Content Placeholder 2"/>
          <p:cNvSpPr>
            <a:spLocks noGrp="1"/>
          </p:cNvSpPr>
          <p:nvPr>
            <p:ph idx="1"/>
          </p:nvPr>
        </p:nvSpPr>
        <p:spPr>
          <a:xfrm>
            <a:off x="457200" y="1600201"/>
            <a:ext cx="8229600" cy="964703"/>
          </a:xfrm>
        </p:spPr>
        <p:txBody>
          <a:bodyPr/>
          <a:lstStyle/>
          <a:p>
            <a:r>
              <a:rPr lang="lv-LV" dirty="0"/>
              <a:t>Teksts un grafiskais objekts pārklājas</a:t>
            </a:r>
          </a:p>
        </p:txBody>
      </p:sp>
      <p:pic>
        <p:nvPicPr>
          <p:cNvPr id="7" name="Picture 6"/>
          <p:cNvPicPr/>
          <p:nvPr/>
        </p:nvPicPr>
        <p:blipFill>
          <a:blip r:embed="rId3" cstate="print"/>
          <a:srcRect/>
          <a:stretch>
            <a:fillRect/>
          </a:stretch>
        </p:blipFill>
        <p:spPr bwMode="auto">
          <a:xfrm>
            <a:off x="899592" y="2420888"/>
            <a:ext cx="3168352" cy="2304256"/>
          </a:xfrm>
          <a:prstGeom prst="rect">
            <a:avLst/>
          </a:prstGeom>
          <a:noFill/>
          <a:ln w="9525">
            <a:noFill/>
            <a:miter lim="800000"/>
            <a:headEnd/>
            <a:tailEnd/>
          </a:ln>
        </p:spPr>
      </p:pic>
      <p:pic>
        <p:nvPicPr>
          <p:cNvPr id="4098" name="Picture 2"/>
          <p:cNvPicPr>
            <a:picLocks noChangeAspect="1" noChangeArrowheads="1"/>
          </p:cNvPicPr>
          <p:nvPr/>
        </p:nvPicPr>
        <p:blipFill>
          <a:blip r:embed="rId4" cstate="print"/>
          <a:srcRect/>
          <a:stretch>
            <a:fillRect/>
          </a:stretch>
        </p:blipFill>
        <p:spPr bwMode="auto">
          <a:xfrm>
            <a:off x="4788024" y="3356992"/>
            <a:ext cx="3240360" cy="2388313"/>
          </a:xfrm>
          <a:prstGeom prst="rect">
            <a:avLst/>
          </a:prstGeom>
          <a:noFill/>
          <a:ln w="9525">
            <a:noFill/>
            <a:miter lim="800000"/>
            <a:headEnd/>
            <a:tailEnd/>
          </a:ln>
        </p:spPr>
      </p:pic>
      <p:sp>
        <p:nvSpPr>
          <p:cNvPr id="9" name="Slide Number Placeholder 8"/>
          <p:cNvSpPr>
            <a:spLocks noGrp="1"/>
          </p:cNvSpPr>
          <p:nvPr>
            <p:ph type="sldNum" sz="quarter" idx="10"/>
          </p:nvPr>
        </p:nvSpPr>
        <p:spPr/>
        <p:txBody>
          <a:bodyPr/>
          <a:lstStyle/>
          <a:p>
            <a:fld id="{CFEC48EC-EDB5-4FED-AFAF-3607ABDB39EF}" type="slidenum">
              <a:rPr lang="lv-LV" smtClean="0"/>
              <a:pPr/>
              <a:t>14</a:t>
            </a:fld>
            <a:endParaRPr lang="lv-LV"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a:t>Teksta un grafisko objektu dublēšana</a:t>
            </a:r>
          </a:p>
        </p:txBody>
      </p:sp>
      <p:sp>
        <p:nvSpPr>
          <p:cNvPr id="3" name="Content Placeholder 2"/>
          <p:cNvSpPr>
            <a:spLocks noGrp="1"/>
          </p:cNvSpPr>
          <p:nvPr>
            <p:ph idx="1"/>
          </p:nvPr>
        </p:nvSpPr>
        <p:spPr/>
        <p:txBody>
          <a:bodyPr/>
          <a:lstStyle/>
          <a:p>
            <a:r>
              <a:rPr lang="lv-LV" dirty="0"/>
              <a:t>Kopēšanas darbība (</a:t>
            </a:r>
            <a:r>
              <a:rPr lang="lv-LV" i="1" dirty="0" err="1"/>
              <a:t>Copy</a:t>
            </a:r>
            <a:r>
              <a:rPr lang="lv-LV" dirty="0"/>
              <a:t>) atlasītā teksta vai objekta kopiju ievieto starpliktuvē</a:t>
            </a:r>
          </a:p>
          <a:p>
            <a:r>
              <a:rPr lang="lv-LV" dirty="0"/>
              <a:t>Ielīmēšanas darbība (</a:t>
            </a:r>
            <a:r>
              <a:rPr lang="lv-LV" i="1" dirty="0" err="1"/>
              <a:t>Paste</a:t>
            </a:r>
            <a:r>
              <a:rPr lang="lv-LV" dirty="0"/>
              <a:t>):</a:t>
            </a:r>
          </a:p>
          <a:p>
            <a:pPr lvl="1"/>
            <a:r>
              <a:rPr lang="lv-LV" dirty="0"/>
              <a:t>grafiskos objektus izvēlētajā vietā parasti ievieto bez izmaiņām</a:t>
            </a:r>
          </a:p>
          <a:p>
            <a:pPr lvl="1"/>
            <a:r>
              <a:rPr lang="lv-LV" dirty="0"/>
              <a:t>ielīmētajam tekstam var būt izmaiņas kādos no formatēšanas iestatījumiem</a:t>
            </a:r>
          </a:p>
        </p:txBody>
      </p:sp>
      <p:sp>
        <p:nvSpPr>
          <p:cNvPr id="4" name="Slide Number Placeholder 3"/>
          <p:cNvSpPr>
            <a:spLocks noGrp="1"/>
          </p:cNvSpPr>
          <p:nvPr>
            <p:ph type="sldNum" sz="quarter" idx="10"/>
          </p:nvPr>
        </p:nvSpPr>
        <p:spPr/>
        <p:txBody>
          <a:bodyPr/>
          <a:lstStyle/>
          <a:p>
            <a:fld id="{CFEC48EC-EDB5-4FED-AFAF-3607ABDB39EF}" type="slidenum">
              <a:rPr lang="lv-LV" smtClean="0"/>
              <a:pPr/>
              <a:t>15</a:t>
            </a:fld>
            <a:endParaRPr lang="lv-LV"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Īpašā ielīmēšana</a:t>
            </a:r>
          </a:p>
        </p:txBody>
      </p:sp>
      <p:sp>
        <p:nvSpPr>
          <p:cNvPr id="3" name="Content Placeholder 2"/>
          <p:cNvSpPr>
            <a:spLocks noGrp="1"/>
          </p:cNvSpPr>
          <p:nvPr>
            <p:ph idx="1"/>
          </p:nvPr>
        </p:nvSpPr>
        <p:spPr>
          <a:xfrm>
            <a:off x="304800" y="1412776"/>
            <a:ext cx="7435552" cy="4713387"/>
          </a:xfrm>
        </p:spPr>
        <p:txBody>
          <a:bodyPr>
            <a:normAutofit lnSpcReduction="10000"/>
          </a:bodyPr>
          <a:lstStyle/>
          <a:p>
            <a:r>
              <a:rPr lang="lv-LV" dirty="0"/>
              <a:t>Īpašā ielīmēšana (</a:t>
            </a:r>
            <a:r>
              <a:rPr lang="lv-LV" i="1" dirty="0" err="1"/>
              <a:t>Paste</a:t>
            </a:r>
            <a:r>
              <a:rPr lang="lv-LV" i="1" dirty="0"/>
              <a:t> </a:t>
            </a:r>
            <a:r>
              <a:rPr lang="lv-LV" i="1" dirty="0" err="1"/>
              <a:t>special</a:t>
            </a:r>
            <a:r>
              <a:rPr lang="lv-LV" dirty="0"/>
              <a:t>) atkarībā no starpliktuves satura veida piedāvā ielīmēšanas iespēju sarakstu</a:t>
            </a:r>
          </a:p>
          <a:p>
            <a:r>
              <a:rPr lang="lv-LV" dirty="0"/>
              <a:t>Tekstam, piemēram, var tikt piedāvāts ielīmēt:</a:t>
            </a:r>
          </a:p>
          <a:p>
            <a:pPr lvl="1"/>
            <a:r>
              <a:rPr lang="lv-LV" dirty="0"/>
              <a:t>Saglabājot oriģināla formatējumu (</a:t>
            </a:r>
            <a:r>
              <a:rPr lang="lv-LV" i="1" dirty="0" err="1"/>
              <a:t>Keep</a:t>
            </a:r>
            <a:r>
              <a:rPr lang="lv-LV" i="1" dirty="0"/>
              <a:t> </a:t>
            </a:r>
            <a:r>
              <a:rPr lang="lv-LV" i="1" dirty="0" err="1"/>
              <a:t>Source</a:t>
            </a:r>
            <a:r>
              <a:rPr lang="lv-LV" i="1" dirty="0"/>
              <a:t> </a:t>
            </a:r>
            <a:r>
              <a:rPr lang="lv-LV" i="1" dirty="0" err="1"/>
              <a:t>Formatting</a:t>
            </a:r>
            <a:r>
              <a:rPr lang="lv-LV" dirty="0"/>
              <a:t>)</a:t>
            </a:r>
          </a:p>
          <a:p>
            <a:pPr lvl="1"/>
            <a:r>
              <a:rPr lang="lv-LV" dirty="0"/>
              <a:t>Pielāgojot dokumenta formatējumam (</a:t>
            </a:r>
            <a:r>
              <a:rPr lang="lv-LV" i="1" dirty="0" err="1"/>
              <a:t>Merge</a:t>
            </a:r>
            <a:r>
              <a:rPr lang="lv-LV" i="1" dirty="0"/>
              <a:t> </a:t>
            </a:r>
            <a:r>
              <a:rPr lang="lv-LV" i="1" dirty="0" err="1"/>
              <a:t>Formatting</a:t>
            </a:r>
            <a:r>
              <a:rPr lang="lv-LV" dirty="0"/>
              <a:t>)</a:t>
            </a:r>
          </a:p>
          <a:p>
            <a:pPr lvl="1"/>
            <a:r>
              <a:rPr lang="lv-LV" dirty="0"/>
              <a:t>Bez formatējuma (</a:t>
            </a:r>
            <a:r>
              <a:rPr lang="lv-LV" i="1" dirty="0" err="1"/>
              <a:t>Keep</a:t>
            </a:r>
            <a:r>
              <a:rPr lang="lv-LV" i="1" dirty="0"/>
              <a:t> </a:t>
            </a:r>
            <a:r>
              <a:rPr lang="lv-LV" i="1" dirty="0" err="1"/>
              <a:t>Text</a:t>
            </a:r>
            <a:r>
              <a:rPr lang="lv-LV" i="1" dirty="0"/>
              <a:t> </a:t>
            </a:r>
            <a:r>
              <a:rPr lang="lv-LV" i="1" dirty="0" err="1"/>
              <a:t>Only</a:t>
            </a:r>
            <a:r>
              <a:rPr lang="lv-LV" dirty="0"/>
              <a:t>) </a:t>
            </a:r>
          </a:p>
        </p:txBody>
      </p:sp>
      <p:sp>
        <p:nvSpPr>
          <p:cNvPr id="6" name="Slide Number Placeholder 5"/>
          <p:cNvSpPr>
            <a:spLocks noGrp="1"/>
          </p:cNvSpPr>
          <p:nvPr>
            <p:ph type="sldNum" sz="quarter" idx="10"/>
          </p:nvPr>
        </p:nvSpPr>
        <p:spPr/>
        <p:txBody>
          <a:bodyPr/>
          <a:lstStyle/>
          <a:p>
            <a:fld id="{CFEC48EC-EDB5-4FED-AFAF-3607ABDB39EF}" type="slidenum">
              <a:rPr lang="lv-LV" smtClean="0"/>
              <a:pPr/>
              <a:t>16</a:t>
            </a:fld>
            <a:endParaRPr lang="lv-LV" dirty="0"/>
          </a:p>
        </p:txBody>
      </p:sp>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7884368" y="5229200"/>
            <a:ext cx="648072" cy="720080"/>
          </a:xfrm>
          <a:prstGeom prst="rect">
            <a:avLst/>
          </a:prstGeom>
        </p:spPr>
      </p:pic>
      <p:pic>
        <p:nvPicPr>
          <p:cNvPr id="8" name="Picture 7"/>
          <p:cNvPicPr/>
          <p:nvPr/>
        </p:nvPicPr>
        <p:blipFill>
          <a:blip r:embed="rId4" cstate="print">
            <a:extLst>
              <a:ext uri="{28A0092B-C50C-407E-A947-70E740481C1C}">
                <a14:useLocalDpi xmlns:a14="http://schemas.microsoft.com/office/drawing/2010/main" val="0"/>
              </a:ext>
            </a:extLst>
          </a:blip>
          <a:stretch>
            <a:fillRect/>
          </a:stretch>
        </p:blipFill>
        <p:spPr>
          <a:xfrm>
            <a:off x="7884368" y="4365104"/>
            <a:ext cx="648072" cy="648072"/>
          </a:xfrm>
          <a:prstGeom prst="rect">
            <a:avLst/>
          </a:prstGeom>
        </p:spPr>
      </p:pic>
      <p:pic>
        <p:nvPicPr>
          <p:cNvPr id="9" name="Picture 8"/>
          <p:cNvPicPr/>
          <p:nvPr/>
        </p:nvPicPr>
        <p:blipFill>
          <a:blip r:embed="rId5" cstate="print">
            <a:extLst>
              <a:ext uri="{28A0092B-C50C-407E-A947-70E740481C1C}">
                <a14:useLocalDpi xmlns:a14="http://schemas.microsoft.com/office/drawing/2010/main" val="0"/>
              </a:ext>
            </a:extLst>
          </a:blip>
          <a:stretch>
            <a:fillRect/>
          </a:stretch>
        </p:blipFill>
        <p:spPr>
          <a:xfrm>
            <a:off x="7812360" y="3429000"/>
            <a:ext cx="720080" cy="7200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Vingrošanas pauze acīm</a:t>
            </a:r>
          </a:p>
        </p:txBody>
      </p:sp>
      <p:sp>
        <p:nvSpPr>
          <p:cNvPr id="3" name="Content Placeholder 2"/>
          <p:cNvSpPr>
            <a:spLocks noGrp="1"/>
          </p:cNvSpPr>
          <p:nvPr>
            <p:ph idx="1"/>
          </p:nvPr>
        </p:nvSpPr>
        <p:spPr/>
        <p:txBody>
          <a:bodyPr/>
          <a:lstStyle/>
          <a:p>
            <a:r>
              <a:rPr lang="lv-LV" dirty="0"/>
              <a:t>Sākuma stāvoklis:</a:t>
            </a:r>
          </a:p>
          <a:p>
            <a:pPr lvl="1"/>
            <a:r>
              <a:rPr lang="lv-LV" dirty="0"/>
              <a:t>Sēdus</a:t>
            </a:r>
          </a:p>
          <a:p>
            <a:pPr lvl="1"/>
            <a:r>
              <a:rPr lang="lv-LV" dirty="0"/>
              <a:t>Taisna mugura</a:t>
            </a:r>
          </a:p>
          <a:p>
            <a:pPr lvl="1"/>
            <a:r>
              <a:rPr lang="lv-LV" dirty="0"/>
              <a:t>Skatiens vērsts tālumā</a:t>
            </a:r>
          </a:p>
          <a:p>
            <a:r>
              <a:rPr lang="lv-LV" dirty="0"/>
              <a:t>Katru vingrojumu atkārtot piecas reizes</a:t>
            </a:r>
          </a:p>
          <a:p>
            <a:endParaRPr lang="lv-LV" dirty="0"/>
          </a:p>
        </p:txBody>
      </p:sp>
      <p:pic>
        <p:nvPicPr>
          <p:cNvPr id="2050" name="Picture 2"/>
          <p:cNvPicPr>
            <a:picLocks noChangeAspect="1" noChangeArrowheads="1"/>
          </p:cNvPicPr>
          <p:nvPr/>
        </p:nvPicPr>
        <p:blipFill>
          <a:blip r:embed="rId3" cstate="print"/>
          <a:srcRect/>
          <a:stretch>
            <a:fillRect/>
          </a:stretch>
        </p:blipFill>
        <p:spPr bwMode="auto">
          <a:xfrm>
            <a:off x="5220072" y="1628800"/>
            <a:ext cx="2047875" cy="1590675"/>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fld id="{CFEC48EC-EDB5-4FED-AFAF-3607ABDB39EF}" type="slidenum">
              <a:rPr lang="lv-LV" smtClean="0"/>
              <a:pPr/>
              <a:t>17</a:t>
            </a:fld>
            <a:endParaRPr lang="lv-LV"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1. vingrojums</a:t>
            </a:r>
          </a:p>
        </p:txBody>
      </p:sp>
      <p:sp>
        <p:nvSpPr>
          <p:cNvPr id="3" name="Content Placeholder 2"/>
          <p:cNvSpPr>
            <a:spLocks noGrp="1"/>
          </p:cNvSpPr>
          <p:nvPr>
            <p:ph idx="1"/>
          </p:nvPr>
        </p:nvSpPr>
        <p:spPr>
          <a:xfrm>
            <a:off x="457200" y="1600200"/>
            <a:ext cx="8229600" cy="2260847"/>
          </a:xfrm>
        </p:spPr>
        <p:txBody>
          <a:bodyPr/>
          <a:lstStyle/>
          <a:p>
            <a:r>
              <a:rPr lang="lv-LV" dirty="0"/>
              <a:t>Pacelt uzacis uz augšu un palikt šādā stāvoklī 3 sekundes</a:t>
            </a:r>
          </a:p>
          <a:p>
            <a:r>
              <a:rPr lang="lv-LV" dirty="0"/>
              <a:t>Cieši aizvērt acis un relaksēties 10-15 sekundes</a:t>
            </a:r>
          </a:p>
        </p:txBody>
      </p:sp>
      <p:pic>
        <p:nvPicPr>
          <p:cNvPr id="1026" name="Picture 2" descr="http://www.acim.lv/wp-content/uploads/2010/08/paint1.jpg"/>
          <p:cNvPicPr>
            <a:picLocks noChangeAspect="1" noChangeArrowheads="1"/>
          </p:cNvPicPr>
          <p:nvPr/>
        </p:nvPicPr>
        <p:blipFill>
          <a:blip r:embed="rId3" cstate="print"/>
          <a:srcRect/>
          <a:stretch>
            <a:fillRect/>
          </a:stretch>
        </p:blipFill>
        <p:spPr bwMode="auto">
          <a:xfrm>
            <a:off x="1115616" y="4221088"/>
            <a:ext cx="7340748" cy="1008112"/>
          </a:xfrm>
          <a:prstGeom prst="rect">
            <a:avLst/>
          </a:prstGeom>
          <a:noFill/>
        </p:spPr>
      </p:pic>
      <p:sp>
        <p:nvSpPr>
          <p:cNvPr id="5" name="Slide Number Placeholder 4"/>
          <p:cNvSpPr>
            <a:spLocks noGrp="1"/>
          </p:cNvSpPr>
          <p:nvPr>
            <p:ph type="sldNum" sz="quarter" idx="10"/>
          </p:nvPr>
        </p:nvSpPr>
        <p:spPr/>
        <p:txBody>
          <a:bodyPr/>
          <a:lstStyle/>
          <a:p>
            <a:fld id="{CFEC48EC-EDB5-4FED-AFAF-3607ABDB39EF}" type="slidenum">
              <a:rPr lang="lv-LV" smtClean="0"/>
              <a:pPr/>
              <a:t>18</a:t>
            </a:fld>
            <a:endParaRPr lang="lv-LV"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2. vingrojums</a:t>
            </a:r>
          </a:p>
        </p:txBody>
      </p:sp>
      <p:sp>
        <p:nvSpPr>
          <p:cNvPr id="3" name="Content Placeholder 2"/>
          <p:cNvSpPr>
            <a:spLocks noGrp="1"/>
          </p:cNvSpPr>
          <p:nvPr>
            <p:ph idx="1"/>
          </p:nvPr>
        </p:nvSpPr>
        <p:spPr>
          <a:xfrm>
            <a:off x="457200" y="1600200"/>
            <a:ext cx="8229600" cy="3484984"/>
          </a:xfrm>
        </p:spPr>
        <p:txBody>
          <a:bodyPr>
            <a:normAutofit/>
          </a:bodyPr>
          <a:lstStyle/>
          <a:p>
            <a:r>
              <a:rPr lang="lv-LV" dirty="0"/>
              <a:t>Nepagriežot galvu, vērst skatienu pa labi</a:t>
            </a:r>
          </a:p>
          <a:p>
            <a:r>
              <a:rPr lang="lv-LV" dirty="0"/>
              <a:t>Skatīties taisni uz priekšu</a:t>
            </a:r>
          </a:p>
          <a:p>
            <a:r>
              <a:rPr lang="lv-LV" dirty="0"/>
              <a:t>To pašu atkārtot, vēršot skatienu:</a:t>
            </a:r>
          </a:p>
          <a:p>
            <a:pPr lvl="1"/>
            <a:r>
              <a:rPr lang="lv-LV" dirty="0"/>
              <a:t>Pa kreisi</a:t>
            </a:r>
          </a:p>
          <a:p>
            <a:pPr lvl="1"/>
            <a:r>
              <a:rPr lang="lv-LV" dirty="0"/>
              <a:t> Uz augšu</a:t>
            </a:r>
          </a:p>
          <a:p>
            <a:pPr lvl="1"/>
            <a:r>
              <a:rPr lang="lv-LV" dirty="0"/>
              <a:t> Uz leju</a:t>
            </a:r>
          </a:p>
        </p:txBody>
      </p:sp>
      <p:pic>
        <p:nvPicPr>
          <p:cNvPr id="46082" name="Picture 2" descr="http://www.acim.lv/wp-content/uploads/2010/08/nr2.jpg"/>
          <p:cNvPicPr>
            <a:picLocks noChangeAspect="1" noChangeArrowheads="1"/>
          </p:cNvPicPr>
          <p:nvPr/>
        </p:nvPicPr>
        <p:blipFill>
          <a:blip r:embed="rId2" cstate="print"/>
          <a:srcRect/>
          <a:stretch>
            <a:fillRect/>
          </a:stretch>
        </p:blipFill>
        <p:spPr bwMode="auto">
          <a:xfrm>
            <a:off x="1187624" y="5157192"/>
            <a:ext cx="7622548" cy="936104"/>
          </a:xfrm>
          <a:prstGeom prst="rect">
            <a:avLst/>
          </a:prstGeom>
          <a:noFill/>
        </p:spPr>
      </p:pic>
      <p:sp>
        <p:nvSpPr>
          <p:cNvPr id="5" name="Slide Number Placeholder 4"/>
          <p:cNvSpPr>
            <a:spLocks noGrp="1"/>
          </p:cNvSpPr>
          <p:nvPr>
            <p:ph type="sldNum" sz="quarter" idx="10"/>
          </p:nvPr>
        </p:nvSpPr>
        <p:spPr/>
        <p:txBody>
          <a:bodyPr/>
          <a:lstStyle/>
          <a:p>
            <a:fld id="{CFEC48EC-EDB5-4FED-AFAF-3607ABDB39EF}" type="slidenum">
              <a:rPr lang="lv-LV" smtClean="0"/>
              <a:pPr/>
              <a:t>19</a:t>
            </a:fld>
            <a:endParaRPr lang="lv-LV"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3. vingrojums</a:t>
            </a:r>
          </a:p>
        </p:txBody>
      </p:sp>
      <p:sp>
        <p:nvSpPr>
          <p:cNvPr id="3" name="Content Placeholder 2"/>
          <p:cNvSpPr>
            <a:spLocks noGrp="1"/>
          </p:cNvSpPr>
          <p:nvPr>
            <p:ph idx="1"/>
          </p:nvPr>
        </p:nvSpPr>
        <p:spPr>
          <a:xfrm>
            <a:off x="457200" y="1600200"/>
            <a:ext cx="8229600" cy="2260847"/>
          </a:xfrm>
        </p:spPr>
        <p:txBody>
          <a:bodyPr/>
          <a:lstStyle/>
          <a:p>
            <a:r>
              <a:rPr lang="lv-LV" dirty="0"/>
              <a:t>Aizvērt labo aci, paturot kreiso aci vaļā</a:t>
            </a:r>
          </a:p>
          <a:p>
            <a:r>
              <a:rPr lang="lv-LV" dirty="0"/>
              <a:t>Aizvērt kreiso aci, paturot labo aci vaļā</a:t>
            </a:r>
          </a:p>
          <a:p>
            <a:r>
              <a:rPr lang="lv-LV" dirty="0"/>
              <a:t>Vingrojumu veikt ātrā tempā (5-10 sekundes)</a:t>
            </a:r>
          </a:p>
        </p:txBody>
      </p:sp>
      <p:pic>
        <p:nvPicPr>
          <p:cNvPr id="47106" name="Picture 2" descr="http://www.acim.lv/wp-content/uploads/2010/08/nr3.jpg"/>
          <p:cNvPicPr>
            <a:picLocks noChangeAspect="1" noChangeArrowheads="1"/>
          </p:cNvPicPr>
          <p:nvPr/>
        </p:nvPicPr>
        <p:blipFill>
          <a:blip r:embed="rId2" cstate="print"/>
          <a:srcRect/>
          <a:stretch>
            <a:fillRect/>
          </a:stretch>
        </p:blipFill>
        <p:spPr bwMode="auto">
          <a:xfrm>
            <a:off x="467544" y="4077072"/>
            <a:ext cx="7866316" cy="1008112"/>
          </a:xfrm>
          <a:prstGeom prst="rect">
            <a:avLst/>
          </a:prstGeom>
          <a:noFill/>
        </p:spPr>
      </p:pic>
      <p:sp>
        <p:nvSpPr>
          <p:cNvPr id="5" name="Slide Number Placeholder 4"/>
          <p:cNvSpPr>
            <a:spLocks noGrp="1"/>
          </p:cNvSpPr>
          <p:nvPr>
            <p:ph type="sldNum" sz="quarter" idx="10"/>
          </p:nvPr>
        </p:nvSpPr>
        <p:spPr/>
        <p:txBody>
          <a:bodyPr/>
          <a:lstStyle/>
          <a:p>
            <a:fld id="{CFEC48EC-EDB5-4FED-AFAF-3607ABDB39EF}" type="slidenum">
              <a:rPr lang="lv-LV" smtClean="0"/>
              <a:pPr/>
              <a:t>20</a:t>
            </a:fld>
            <a:endParaRPr lang="lv-LV"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4. vingrojums</a:t>
            </a:r>
          </a:p>
        </p:txBody>
      </p:sp>
      <p:sp>
        <p:nvSpPr>
          <p:cNvPr id="3" name="Content Placeholder 2"/>
          <p:cNvSpPr>
            <a:spLocks noGrp="1"/>
          </p:cNvSpPr>
          <p:nvPr>
            <p:ph idx="1"/>
          </p:nvPr>
        </p:nvSpPr>
        <p:spPr>
          <a:xfrm>
            <a:off x="457200" y="1600200"/>
            <a:ext cx="8229600" cy="2260847"/>
          </a:xfrm>
        </p:spPr>
        <p:txBody>
          <a:bodyPr/>
          <a:lstStyle/>
          <a:p>
            <a:r>
              <a:rPr lang="lv-LV" dirty="0"/>
              <a:t>Rādītājpirkstu pielikt pie degungala un skatīties uz to 3-5 sekundes</a:t>
            </a:r>
          </a:p>
          <a:p>
            <a:r>
              <a:rPr lang="lv-LV" dirty="0"/>
              <a:t>Skatīties tālumā 10-15 sekundes</a:t>
            </a:r>
          </a:p>
        </p:txBody>
      </p:sp>
      <p:pic>
        <p:nvPicPr>
          <p:cNvPr id="49154" name="Picture 2" descr="http://www.acim.lv/wp-content/uploads/2010/08/paint4.jpg"/>
          <p:cNvPicPr>
            <a:picLocks noChangeAspect="1" noChangeArrowheads="1"/>
          </p:cNvPicPr>
          <p:nvPr/>
        </p:nvPicPr>
        <p:blipFill>
          <a:blip r:embed="rId2" cstate="print"/>
          <a:srcRect/>
          <a:stretch>
            <a:fillRect/>
          </a:stretch>
        </p:blipFill>
        <p:spPr bwMode="auto">
          <a:xfrm>
            <a:off x="683568" y="4077072"/>
            <a:ext cx="7723917" cy="1008112"/>
          </a:xfrm>
          <a:prstGeom prst="rect">
            <a:avLst/>
          </a:prstGeom>
          <a:noFill/>
        </p:spPr>
      </p:pic>
      <p:sp>
        <p:nvSpPr>
          <p:cNvPr id="5" name="Slide Number Placeholder 4"/>
          <p:cNvSpPr>
            <a:spLocks noGrp="1"/>
          </p:cNvSpPr>
          <p:nvPr>
            <p:ph type="sldNum" sz="quarter" idx="10"/>
          </p:nvPr>
        </p:nvSpPr>
        <p:spPr/>
        <p:txBody>
          <a:bodyPr/>
          <a:lstStyle/>
          <a:p>
            <a:fld id="{CFEC48EC-EDB5-4FED-AFAF-3607ABDB39EF}" type="slidenum">
              <a:rPr lang="lv-LV" smtClean="0"/>
              <a:pPr/>
              <a:t>21</a:t>
            </a:fld>
            <a:endParaRPr lang="lv-LV"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5. vingrojums</a:t>
            </a:r>
          </a:p>
        </p:txBody>
      </p:sp>
      <p:sp>
        <p:nvSpPr>
          <p:cNvPr id="3" name="Content Placeholder 2"/>
          <p:cNvSpPr>
            <a:spLocks noGrp="1"/>
          </p:cNvSpPr>
          <p:nvPr>
            <p:ph idx="1"/>
          </p:nvPr>
        </p:nvSpPr>
        <p:spPr>
          <a:xfrm>
            <a:off x="457200" y="1600200"/>
            <a:ext cx="8229600" cy="2260847"/>
          </a:xfrm>
        </p:spPr>
        <p:txBody>
          <a:bodyPr/>
          <a:lstStyle/>
          <a:p>
            <a:r>
              <a:rPr lang="lv-LV" dirty="0"/>
              <a:t>Aizvērt acis, nesasprindzinot acu muskulatūru (10-15 sekundes)</a:t>
            </a:r>
          </a:p>
          <a:p>
            <a:r>
              <a:rPr lang="lv-LV" dirty="0"/>
              <a:t>Skatīties tālumā (10-15 sekundes)</a:t>
            </a:r>
          </a:p>
        </p:txBody>
      </p:sp>
      <p:pic>
        <p:nvPicPr>
          <p:cNvPr id="48130" name="Picture 2" descr="http://www.acim.lv/wp-content/uploads/2010/08/paint5.jpg"/>
          <p:cNvPicPr>
            <a:picLocks noChangeAspect="1" noChangeArrowheads="1"/>
          </p:cNvPicPr>
          <p:nvPr/>
        </p:nvPicPr>
        <p:blipFill>
          <a:blip r:embed="rId2" cstate="print"/>
          <a:srcRect/>
          <a:stretch>
            <a:fillRect/>
          </a:stretch>
        </p:blipFill>
        <p:spPr bwMode="auto">
          <a:xfrm>
            <a:off x="755575" y="4077072"/>
            <a:ext cx="7540125" cy="1008112"/>
          </a:xfrm>
          <a:prstGeom prst="rect">
            <a:avLst/>
          </a:prstGeom>
          <a:noFill/>
        </p:spPr>
      </p:pic>
      <p:sp>
        <p:nvSpPr>
          <p:cNvPr id="5" name="Slide Number Placeholder 4"/>
          <p:cNvSpPr>
            <a:spLocks noGrp="1"/>
          </p:cNvSpPr>
          <p:nvPr>
            <p:ph type="sldNum" sz="quarter" idx="10"/>
          </p:nvPr>
        </p:nvSpPr>
        <p:spPr/>
        <p:txBody>
          <a:bodyPr/>
          <a:lstStyle/>
          <a:p>
            <a:fld id="{CFEC48EC-EDB5-4FED-AFAF-3607ABDB39EF}" type="slidenum">
              <a:rPr lang="lv-LV" smtClean="0"/>
              <a:pPr/>
              <a:t>22</a:t>
            </a:fld>
            <a:endParaRPr lang="lv-LV"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Secinājumi</a:t>
            </a:r>
          </a:p>
        </p:txBody>
      </p:sp>
      <p:sp>
        <p:nvSpPr>
          <p:cNvPr id="3" name="Content Placeholder 2"/>
          <p:cNvSpPr>
            <a:spLocks noGrp="1"/>
          </p:cNvSpPr>
          <p:nvPr>
            <p:ph idx="1"/>
          </p:nvPr>
        </p:nvSpPr>
        <p:spPr/>
        <p:txBody>
          <a:bodyPr/>
          <a:lstStyle/>
          <a:p>
            <a:r>
              <a:rPr lang="lv-LV" dirty="0"/>
              <a:t>Grafiskie objekti teksta dokumentos tiek plaši izmantoti</a:t>
            </a:r>
          </a:p>
          <a:p>
            <a:r>
              <a:rPr lang="lv-LV" dirty="0"/>
              <a:t>Grafiskie objekti var būt speciāli simboli, formulas un attēli</a:t>
            </a:r>
          </a:p>
          <a:p>
            <a:r>
              <a:rPr lang="lv-LV" dirty="0"/>
              <a:t>Tekstapstrādes lietotnes piedāvā vairākus teksta un grafisko objektu savstarpējā novietojuma veidus</a:t>
            </a:r>
          </a:p>
        </p:txBody>
      </p:sp>
      <p:sp>
        <p:nvSpPr>
          <p:cNvPr id="4" name="Slide Number Placeholder 3"/>
          <p:cNvSpPr>
            <a:spLocks noGrp="1"/>
          </p:cNvSpPr>
          <p:nvPr>
            <p:ph type="sldNum" sz="quarter" idx="10"/>
          </p:nvPr>
        </p:nvSpPr>
        <p:spPr/>
        <p:txBody>
          <a:bodyPr/>
          <a:lstStyle/>
          <a:p>
            <a:fld id="{CFEC48EC-EDB5-4FED-AFAF-3607ABDB39EF}" type="slidenum">
              <a:rPr lang="lv-LV" smtClean="0"/>
              <a:pPr/>
              <a:t>23</a:t>
            </a:fld>
            <a:endParaRPr lang="lv-LV" dirty="0"/>
          </a:p>
        </p:txBody>
      </p:sp>
    </p:spTree>
  </p:cSld>
  <p:clrMapOvr>
    <a:masterClrMapping/>
  </p:clrMapOvr>
</p:sld>
</file>

<file path=ppt/theme/theme1.xml><?xml version="1.0" encoding="utf-8"?>
<a:theme xmlns:a="http://schemas.openxmlformats.org/drawingml/2006/main" name="MASTERS">
  <a:themeElements>
    <a:clrScheme name="Startit 1">
      <a:dk1>
        <a:srgbClr val="000000"/>
      </a:dk1>
      <a:lt1>
        <a:srgbClr val="FFFFFF"/>
      </a:lt1>
      <a:dk2>
        <a:srgbClr val="000000"/>
      </a:dk2>
      <a:lt2>
        <a:srgbClr val="808080"/>
      </a:lt2>
      <a:accent1>
        <a:srgbClr val="ED4F48"/>
      </a:accent1>
      <a:accent2>
        <a:srgbClr val="7C7AB9"/>
      </a:accent2>
      <a:accent3>
        <a:srgbClr val="14ADB2"/>
      </a:accent3>
      <a:accent4>
        <a:srgbClr val="98A824"/>
      </a:accent4>
      <a:accent5>
        <a:srgbClr val="799499"/>
      </a:accent5>
      <a:accent6>
        <a:srgbClr val="5294F4"/>
      </a:accent6>
      <a:hlink>
        <a:srgbClr val="009999"/>
      </a:hlink>
      <a:folHlink>
        <a:srgbClr val="99CC00"/>
      </a:folHlink>
    </a:clrScheme>
    <a:fontScheme name="Default Design">
      <a:majorFont>
        <a:latin typeface="Consolas"/>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a:solidFill>
            <a:schemeClr val="tx1"/>
          </a:solidFill>
        </a:ln>
        <a:effectLst/>
      </a:spPr>
      <a:bodyPr rtlCol="0" anchor="ctr"/>
      <a:lstStyle>
        <a:defPPr algn="ctr">
          <a:defRPr dirty="0" err="1" smtClean="0">
            <a:solidFill>
              <a:schemeClr val="tx1"/>
            </a:solidFill>
            <a:latin typeface="Calibri" panose="020F0502020204030204" pitchFamily="34" charset="0"/>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E52A2488-2CEE-4F43-9AC1-23D2A225A4F8}" vid="{00ACAD91-3DF1-41CD-8FD6-14815AADA0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MASTERS</Template>
  <TotalTime>1667</TotalTime>
  <Words>1206</Words>
  <Application>Microsoft Office PowerPoint</Application>
  <PresentationFormat>Экран (4:3)</PresentationFormat>
  <Paragraphs>207</Paragraphs>
  <Slides>23</Slides>
  <Notes>15</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23</vt:i4>
      </vt:variant>
    </vt:vector>
  </HeadingPairs>
  <TitlesOfParts>
    <vt:vector size="30" baseType="lpstr">
      <vt:lpstr>Arial</vt:lpstr>
      <vt:lpstr>Calibri</vt:lpstr>
      <vt:lpstr>Consolas</vt:lpstr>
      <vt:lpstr>Courier New</vt:lpstr>
      <vt:lpstr>Symbol</vt:lpstr>
      <vt:lpstr>Verdana</vt:lpstr>
      <vt:lpstr>MASTERS</vt:lpstr>
      <vt:lpstr>Презентация PowerPoint</vt:lpstr>
      <vt:lpstr>Stundas mērķis</vt:lpstr>
      <vt:lpstr>Stundas uzdevumi</vt:lpstr>
      <vt:lpstr>Grafiskie objekti teksta dokumentā</vt:lpstr>
      <vt:lpstr>Speciālās rakstzīmes </vt:lpstr>
      <vt:lpstr>Formulu izveidošanas iespējas</vt:lpstr>
      <vt:lpstr>Formulu redaktora loga piemērs</vt:lpstr>
      <vt:lpstr>Attēlu pievienošana</vt:lpstr>
      <vt:lpstr>Attēli un autortiesības</vt:lpstr>
      <vt:lpstr>Grafisko objektu novietošanas veidi</vt:lpstr>
      <vt:lpstr>Novietošanas izvēles piemērs</vt:lpstr>
      <vt:lpstr>Grafisko objektu novietošana I</vt:lpstr>
      <vt:lpstr>Grafisko objektu novietošana II</vt:lpstr>
      <vt:lpstr>Grafisko objektu novietošana II</vt:lpstr>
      <vt:lpstr>Teksta un grafisko objektu dublēšana</vt:lpstr>
      <vt:lpstr>Īpašā ielīmēšana</vt:lpstr>
      <vt:lpstr>Vingrošanas pauze acīm</vt:lpstr>
      <vt:lpstr>1. vingrojums</vt:lpstr>
      <vt:lpstr>2. vingrojums</vt:lpstr>
      <vt:lpstr>3. vingrojums</vt:lpstr>
      <vt:lpstr>4. vingrojums</vt:lpstr>
      <vt:lpstr>5. vingrojums</vt:lpstr>
      <vt:lpstr>Secinājumi</vt:lpstr>
    </vt:vector>
  </TitlesOfParts>
  <Company>Organization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Mareks Kolosovskis</cp:lastModifiedBy>
  <cp:revision>10</cp:revision>
  <dcterms:created xsi:type="dcterms:W3CDTF">2015-07-26T17:44:40Z</dcterms:created>
  <dcterms:modified xsi:type="dcterms:W3CDTF">2024-09-22T11:00:16Z</dcterms:modified>
</cp:coreProperties>
</file>