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6" d="100"/>
          <a:sy n="116" d="100"/>
        </p:scale>
        <p:origin x="4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832CA-A9B8-4208-A562-823D9454F974}" type="datetimeFigureOut">
              <a:rPr lang="en-150" smtClean="0"/>
              <a:t>02/09/2026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D3C65-F69D-48DC-9CCC-AFCDB98CB68A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70698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16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0" name="Google Shape;2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rsraksts un saturs">
  <p:cSld name="Virsraksts un satur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body" idx="1"/>
          </p:nvPr>
        </p:nvSpPr>
        <p:spPr>
          <a:xfrm>
            <a:off x="903112" y="2880786"/>
            <a:ext cx="11462224" cy="5174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26709" algn="l">
              <a:spcBef>
                <a:spcPts val="1333"/>
              </a:spcBef>
              <a:spcAft>
                <a:spcPts val="0"/>
              </a:spcAft>
              <a:buClr>
                <a:srgbClr val="546321"/>
              </a:buClr>
              <a:buSzPts val="144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1219170" lvl="1" indent="-413163" algn="l">
              <a:spcBef>
                <a:spcPts val="1333"/>
              </a:spcBef>
              <a:spcAft>
                <a:spcPts val="0"/>
              </a:spcAft>
              <a:buSzPts val="1280"/>
              <a:buChar char="►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828754" lvl="2" indent="-399615" algn="l">
              <a:spcBef>
                <a:spcPts val="1333"/>
              </a:spcBef>
              <a:spcAft>
                <a:spcPts val="0"/>
              </a:spcAft>
              <a:buClr>
                <a:srgbClr val="546321"/>
              </a:buClr>
              <a:buSzPts val="1120"/>
              <a:buFont typeface="Calibri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2438339" lvl="3" indent="-386070" algn="l">
              <a:spcBef>
                <a:spcPts val="1333"/>
              </a:spcBef>
              <a:spcAft>
                <a:spcPts val="0"/>
              </a:spcAft>
              <a:buSzPts val="960"/>
              <a:buChar char="►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3047924" lvl="4" indent="-386070" algn="l">
              <a:spcBef>
                <a:spcPts val="1333"/>
              </a:spcBef>
              <a:spcAft>
                <a:spcPts val="0"/>
              </a:spcAft>
              <a:buSzPts val="960"/>
              <a:buChar char="►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3657509" lvl="5" indent="-426708" algn="l">
              <a:spcBef>
                <a:spcPts val="1333"/>
              </a:spcBef>
              <a:spcAft>
                <a:spcPts val="0"/>
              </a:spcAft>
              <a:buSzPts val="1440"/>
              <a:buChar char="►"/>
              <a:defRPr/>
            </a:lvl6pPr>
            <a:lvl7pPr marL="4267093" lvl="6" indent="-426708" algn="l">
              <a:spcBef>
                <a:spcPts val="1333"/>
              </a:spcBef>
              <a:spcAft>
                <a:spcPts val="0"/>
              </a:spcAft>
              <a:buSzPts val="1440"/>
              <a:buChar char="►"/>
              <a:defRPr/>
            </a:lvl7pPr>
            <a:lvl8pPr marL="4876678" lvl="7" indent="-426709" algn="l">
              <a:spcBef>
                <a:spcPts val="1333"/>
              </a:spcBef>
              <a:spcAft>
                <a:spcPts val="0"/>
              </a:spcAft>
              <a:buSzPts val="1440"/>
              <a:buChar char="►"/>
              <a:defRPr/>
            </a:lvl8pPr>
            <a:lvl9pPr marL="5486263" lvl="8" indent="-426709" algn="l">
              <a:spcBef>
                <a:spcPts val="1333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sldNum" idx="12"/>
          </p:nvPr>
        </p:nvSpPr>
        <p:spPr>
          <a:xfrm>
            <a:off x="11454218" y="8055150"/>
            <a:ext cx="911119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2" name="Google Shape;52;p24"/>
          <p:cNvSpPr txBox="1">
            <a:spLocks noGrp="1"/>
          </p:cNvSpPr>
          <p:nvPr>
            <p:ph type="title"/>
          </p:nvPr>
        </p:nvSpPr>
        <p:spPr>
          <a:xfrm>
            <a:off x="831190" y="118470"/>
            <a:ext cx="12417380" cy="128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712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Google Shape;229;p11"/>
          <p:cNvGraphicFramePr/>
          <p:nvPr>
            <p:extLst/>
          </p:nvPr>
        </p:nvGraphicFramePr>
        <p:xfrm>
          <a:off x="1" y="1"/>
          <a:ext cx="16256034" cy="9143968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940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3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50667">
                <a:tc>
                  <a:txBody>
                    <a:bodyPr/>
                    <a:lstStyle/>
                    <a:p>
                      <a:pPr marL="22860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3200" u="none" strike="noStrike" cap="none" dirty="0"/>
                        <a:t>Nr.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3200" u="none" strike="noStrike" cap="none" dirty="0"/>
                        <a:t>Iekšējās kārtības noteikumi datorklasē</a:t>
                      </a:r>
                      <a:endParaRPr sz="3200" u="none" strike="noStrike" cap="none" dirty="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3200" u="none" strike="noStrike" cap="none" dirty="0"/>
                        <a:t> 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3200" u="none" strike="noStrike" cap="none" dirty="0"/>
                        <a:t>Kāpēc jāievēro?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93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1. 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Kabinetā drīkst ienākt tikai pēc skolotāja uzaicinājuma, mierīgi, bez skriešanas, palaižot meitenes pa priekšu.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72733" marR="7273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rebuchet MS"/>
                        <a:buNone/>
                      </a:pPr>
                      <a:r>
                        <a:rPr lang="lv-LV" sz="32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  <a:endParaRPr sz="2400" dirty="0"/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Somas jānoliek skolotāja norādītā vietā.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72733" marR="7273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rebuchet MS"/>
                        <a:buNone/>
                      </a:pPr>
                      <a:r>
                        <a:rPr lang="lv-LV" sz="32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Rokām jābūt tīrām un sausām.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72733" marR="7273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8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4. 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Dator krēsli jālieto saudzīgi, tikai sēdēšanai.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72733" marR="7273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93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5. 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Kabinetā nav atļauts ēst un dzert, programmvadāmu ierīču tuvumā nedrīkst būt nekādi šķidrumi.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72733" marR="7273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93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6. 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Nedrīkst aizsegt ierīču ventilācijas atveres vai bāzt tajās kādus priekšmetus.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72733" marR="7273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393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7. 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Nedrīkst izjaukt, pārvietot vai citādi bojāt klases aprīkojumu.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393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8. 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Aizliegts publiskā programmvadāmā ierīcē dzēst, uzstādīt, mainīt tās iestatījumus bez skolotāja atļaujas.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2733" marR="72733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72733" marR="7273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2" name="Google Shape;242;p12"/>
          <p:cNvGraphicFramePr/>
          <p:nvPr>
            <p:extLst>
              <p:ext uri="{D42A27DB-BD31-4B8C-83A1-F6EECF244321}">
                <p14:modId xmlns:p14="http://schemas.microsoft.com/office/powerpoint/2010/main" val="996836562"/>
              </p:ext>
            </p:extLst>
          </p:nvPr>
        </p:nvGraphicFramePr>
        <p:xfrm>
          <a:off x="1" y="1"/>
          <a:ext cx="16256034" cy="9144033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940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3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1300">
                <a:tc>
                  <a:txBody>
                    <a:bodyPr/>
                    <a:lstStyle/>
                    <a:p>
                      <a:pPr marL="22860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Nr.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3200" u="none" strike="noStrike" cap="none" dirty="0"/>
                        <a:t>Iekšējās kārtības noteikumi datorklasē</a:t>
                      </a:r>
                      <a:endParaRPr sz="3200" u="none" strike="noStrike" cap="none" dirty="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 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3200" u="none" strike="noStrike" cap="none" dirty="0"/>
                        <a:t>Kāpēc jāievēro?</a:t>
                      </a:r>
                      <a:endParaRPr sz="32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44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Ja kāda ierīce aizdomīgi karst vai kūp, tā nekavējoties jāizslēdz un jāziņo skolotājam, laborantam vai datortīkla administratoram. 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800" marR="818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10. 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Datorus atļauts lietot tikai mācību vajadzībām.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800" marR="818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44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11. 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Atļauts izdrukāt mācību darbus, saskaņojot ar skolotāju vai laborantu. Atļauts datorklasēs lietot kabinetu mācību literatūru, saskaņojot to ar skolotājiem.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800" marR="818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12. 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Stundas laikā nedrīkst traucēt klases biedriem.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800" marR="818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13. 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Klasē jāievēro skolas iekšējās kārtības noteikumi un interneta lietošanas noteikumi.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endParaRPr sz="2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800" marR="818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70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rPr lang="lv-LV" sz="2400" u="none" strike="noStrike" cap="none" dirty="0"/>
                        <a:t>14. 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2400" u="none" strike="noStrike" cap="none" dirty="0"/>
                        <a:t>Darbu beidzot, pareizi jābeidz darba seanss (atteikšanās process vai dienas beigās jāizslēdz dators) un jāsakārto darbavieta - sakārtot darba galda virsmu, novietot vietā mācību līdzekļus, krēslu! </a:t>
                      </a: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81800" marR="818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Custom</PresentationFormat>
  <Paragraphs>37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Mareks Kolosovskis</cp:lastModifiedBy>
  <cp:revision>2</cp:revision>
  <dcterms:created xsi:type="dcterms:W3CDTF">2006-08-16T00:00:00Z</dcterms:created>
  <dcterms:modified xsi:type="dcterms:W3CDTF">2026-09-02T19:01:19Z</dcterms:modified>
</cp:coreProperties>
</file>